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5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6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4"/>
    <p:sldMasterId id="2147483692" r:id="rId5"/>
    <p:sldMasterId id="2147483715" r:id="rId6"/>
    <p:sldMasterId id="2147483738" r:id="rId7"/>
    <p:sldMasterId id="2147483908" r:id="rId8"/>
    <p:sldMasterId id="2147483918" r:id="rId9"/>
    <p:sldMasterId id="2147483921" r:id="rId10"/>
  </p:sldMasterIdLst>
  <p:notesMasterIdLst>
    <p:notesMasterId r:id="rId65"/>
  </p:notesMasterIdLst>
  <p:sldIdLst>
    <p:sldId id="312" r:id="rId11"/>
    <p:sldId id="325" r:id="rId12"/>
    <p:sldId id="326" r:id="rId13"/>
    <p:sldId id="273" r:id="rId14"/>
    <p:sldId id="276" r:id="rId15"/>
    <p:sldId id="327" r:id="rId16"/>
    <p:sldId id="328" r:id="rId17"/>
    <p:sldId id="329" r:id="rId18"/>
    <p:sldId id="330" r:id="rId19"/>
    <p:sldId id="272" r:id="rId20"/>
    <p:sldId id="462" r:id="rId21"/>
    <p:sldId id="256" r:id="rId22"/>
    <p:sldId id="261" r:id="rId23"/>
    <p:sldId id="286" r:id="rId24"/>
    <p:sldId id="288" r:id="rId25"/>
    <p:sldId id="289" r:id="rId26"/>
    <p:sldId id="262" r:id="rId27"/>
    <p:sldId id="291" r:id="rId28"/>
    <p:sldId id="290" r:id="rId29"/>
    <p:sldId id="463" r:id="rId30"/>
    <p:sldId id="275" r:id="rId31"/>
    <p:sldId id="292" r:id="rId32"/>
    <p:sldId id="278" r:id="rId33"/>
    <p:sldId id="293" r:id="rId34"/>
    <p:sldId id="279" r:id="rId35"/>
    <p:sldId id="263" r:id="rId36"/>
    <p:sldId id="281" r:id="rId37"/>
    <p:sldId id="257" r:id="rId38"/>
    <p:sldId id="294" r:id="rId39"/>
    <p:sldId id="277" r:id="rId40"/>
    <p:sldId id="284" r:id="rId41"/>
    <p:sldId id="295" r:id="rId42"/>
    <p:sldId id="283" r:id="rId43"/>
    <p:sldId id="282" r:id="rId44"/>
    <p:sldId id="296" r:id="rId45"/>
    <p:sldId id="280" r:id="rId46"/>
    <p:sldId id="285" r:id="rId47"/>
    <p:sldId id="301" r:id="rId48"/>
    <p:sldId id="258" r:id="rId49"/>
    <p:sldId id="260" r:id="rId50"/>
    <p:sldId id="302" r:id="rId51"/>
    <p:sldId id="266" r:id="rId52"/>
    <p:sldId id="303" r:id="rId53"/>
    <p:sldId id="264" r:id="rId54"/>
    <p:sldId id="304" r:id="rId55"/>
    <p:sldId id="267" r:id="rId56"/>
    <p:sldId id="305" r:id="rId57"/>
    <p:sldId id="306" r:id="rId58"/>
    <p:sldId id="307" r:id="rId59"/>
    <p:sldId id="274" r:id="rId60"/>
    <p:sldId id="321" r:id="rId61"/>
    <p:sldId id="322" r:id="rId62"/>
    <p:sldId id="323" r:id="rId63"/>
    <p:sldId id="324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613"/>
    <a:srgbClr val="FFFFFF"/>
    <a:srgbClr val="C9CCD4"/>
    <a:srgbClr val="FFCE32"/>
    <a:srgbClr val="00354E"/>
    <a:srgbClr val="023351"/>
    <a:srgbClr val="E0C173"/>
    <a:srgbClr val="F9B300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C93EFF-2D92-4F01-BBAB-160B88D2C83D}" v="2846" dt="2020-09-08T01:08:18.4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378" autoAdjust="0"/>
  </p:normalViewPr>
  <p:slideViewPr>
    <p:cSldViewPr snapToGrid="0" snapToObjects="1" showGuides="1">
      <p:cViewPr varScale="1">
        <p:scale>
          <a:sx n="52" d="100"/>
          <a:sy n="52" d="100"/>
        </p:scale>
        <p:origin x="118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1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viewProps" Target="viewProp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eru Han" userId="cb1de7ca-023f-4bde-9e40-110c65f236ff" providerId="ADAL" clId="{4EEA442F-A508-4BEB-9ECF-8A93DD18DF79}"/>
    <pc:docChg chg="custSel addSld delSld modSld">
      <pc:chgData name="Zeru Han" userId="cb1de7ca-023f-4bde-9e40-110c65f236ff" providerId="ADAL" clId="{4EEA442F-A508-4BEB-9ECF-8A93DD18DF79}" dt="2020-08-24T10:05:01.231" v="1710"/>
      <pc:docMkLst>
        <pc:docMk/>
      </pc:docMkLst>
      <pc:sldChg chg="add">
        <pc:chgData name="Zeru Han" userId="cb1de7ca-023f-4bde-9e40-110c65f236ff" providerId="ADAL" clId="{4EEA442F-A508-4BEB-9ECF-8A93DD18DF79}" dt="2020-08-24T08:13:19.258" v="6"/>
        <pc:sldMkLst>
          <pc:docMk/>
          <pc:sldMk cId="1630977749" sldId="256"/>
        </pc:sldMkLst>
      </pc:sldChg>
      <pc:sldChg chg="add del">
        <pc:chgData name="Zeru Han" userId="cb1de7ca-023f-4bde-9e40-110c65f236ff" providerId="ADAL" clId="{4EEA442F-A508-4BEB-9ECF-8A93DD18DF79}" dt="2020-08-24T08:13:23.513" v="8" actId="2696"/>
        <pc:sldMkLst>
          <pc:docMk/>
          <pc:sldMk cId="708415464" sldId="257"/>
        </pc:sldMkLst>
      </pc:sldChg>
      <pc:sldChg chg="addSp modSp add">
        <pc:chgData name="Zeru Han" userId="cb1de7ca-023f-4bde-9e40-110c65f236ff" providerId="ADAL" clId="{4EEA442F-A508-4BEB-9ECF-8A93DD18DF79}" dt="2020-08-24T08:18:57.021" v="369" actId="14100"/>
        <pc:sldMkLst>
          <pc:docMk/>
          <pc:sldMk cId="1585191532" sldId="257"/>
        </pc:sldMkLst>
        <pc:spChg chg="add mod">
          <ac:chgData name="Zeru Han" userId="cb1de7ca-023f-4bde-9e40-110c65f236ff" providerId="ADAL" clId="{4EEA442F-A508-4BEB-9ECF-8A93DD18DF79}" dt="2020-08-24T08:18:57.021" v="369" actId="14100"/>
          <ac:spMkLst>
            <pc:docMk/>
            <pc:sldMk cId="1585191532" sldId="257"/>
            <ac:spMk id="3" creationId="{D4929DD4-8D55-4877-97C8-40B371BD980B}"/>
          </ac:spMkLst>
        </pc:spChg>
      </pc:sldChg>
      <pc:sldChg chg="add">
        <pc:chgData name="Zeru Han" userId="cb1de7ca-023f-4bde-9e40-110c65f236ff" providerId="ADAL" clId="{4EEA442F-A508-4BEB-9ECF-8A93DD18DF79}" dt="2020-08-24T08:19:22.183" v="370"/>
        <pc:sldMkLst>
          <pc:docMk/>
          <pc:sldMk cId="2361634756" sldId="258"/>
        </pc:sldMkLst>
      </pc:sldChg>
      <pc:sldChg chg="modSp add">
        <pc:chgData name="Zeru Han" userId="cb1de7ca-023f-4bde-9e40-110c65f236ff" providerId="ADAL" clId="{4EEA442F-A508-4BEB-9ECF-8A93DD18DF79}" dt="2020-08-24T08:19:39.045" v="412"/>
        <pc:sldMkLst>
          <pc:docMk/>
          <pc:sldMk cId="1621960640" sldId="259"/>
        </pc:sldMkLst>
        <pc:spChg chg="mod">
          <ac:chgData name="Zeru Han" userId="cb1de7ca-023f-4bde-9e40-110c65f236ff" providerId="ADAL" clId="{4EEA442F-A508-4BEB-9ECF-8A93DD18DF79}" dt="2020-08-24T08:19:39.045" v="412"/>
          <ac:spMkLst>
            <pc:docMk/>
            <pc:sldMk cId="1621960640" sldId="259"/>
            <ac:spMk id="3" creationId="{958A7B79-488B-4E2D-B6CF-41CBBDDBAF65}"/>
          </ac:spMkLst>
        </pc:spChg>
      </pc:sldChg>
      <pc:sldChg chg="modSp add del">
        <pc:chgData name="Zeru Han" userId="cb1de7ca-023f-4bde-9e40-110c65f236ff" providerId="ADAL" clId="{4EEA442F-A508-4BEB-9ECF-8A93DD18DF79}" dt="2020-08-24T09:52:15.268" v="1167" actId="2696"/>
        <pc:sldMkLst>
          <pc:docMk/>
          <pc:sldMk cId="133621813" sldId="260"/>
        </pc:sldMkLst>
        <pc:spChg chg="mod">
          <ac:chgData name="Zeru Han" userId="cb1de7ca-023f-4bde-9e40-110c65f236ff" providerId="ADAL" clId="{4EEA442F-A508-4BEB-9ECF-8A93DD18DF79}" dt="2020-08-24T08:22:35.046" v="638"/>
          <ac:spMkLst>
            <pc:docMk/>
            <pc:sldMk cId="133621813" sldId="260"/>
            <ac:spMk id="3" creationId="{54D3CCB4-E220-4C35-B661-E89535C87362}"/>
          </ac:spMkLst>
        </pc:spChg>
      </pc:sldChg>
      <pc:sldChg chg="add del">
        <pc:chgData name="Zeru Han" userId="cb1de7ca-023f-4bde-9e40-110c65f236ff" providerId="ADAL" clId="{4EEA442F-A508-4BEB-9ECF-8A93DD18DF79}" dt="2020-08-24T08:20:45.364" v="414" actId="2696"/>
        <pc:sldMkLst>
          <pc:docMk/>
          <pc:sldMk cId="1586482818" sldId="260"/>
        </pc:sldMkLst>
      </pc:sldChg>
      <pc:sldChg chg="modSp add">
        <pc:chgData name="Zeru Han" userId="cb1de7ca-023f-4bde-9e40-110c65f236ff" providerId="ADAL" clId="{4EEA442F-A508-4BEB-9ECF-8A93DD18DF79}" dt="2020-08-24T08:34:07.910" v="919"/>
        <pc:sldMkLst>
          <pc:docMk/>
          <pc:sldMk cId="1038806115" sldId="261"/>
        </pc:sldMkLst>
        <pc:spChg chg="mod">
          <ac:chgData name="Zeru Han" userId="cb1de7ca-023f-4bde-9e40-110c65f236ff" providerId="ADAL" clId="{4EEA442F-A508-4BEB-9ECF-8A93DD18DF79}" dt="2020-08-24T08:23:28.445" v="651"/>
          <ac:spMkLst>
            <pc:docMk/>
            <pc:sldMk cId="1038806115" sldId="261"/>
            <ac:spMk id="2" creationId="{BF0CD050-71F0-4CDA-9C43-B1D2E646B343}"/>
          </ac:spMkLst>
        </pc:spChg>
        <pc:spChg chg="mod">
          <ac:chgData name="Zeru Han" userId="cb1de7ca-023f-4bde-9e40-110c65f236ff" providerId="ADAL" clId="{4EEA442F-A508-4BEB-9ECF-8A93DD18DF79}" dt="2020-08-24T08:34:07.910" v="919"/>
          <ac:spMkLst>
            <pc:docMk/>
            <pc:sldMk cId="1038806115" sldId="261"/>
            <ac:spMk id="3" creationId="{3ABF64D8-CF4A-4B7A-BBDE-B6385D097CAD}"/>
          </ac:spMkLst>
        </pc:spChg>
      </pc:sldChg>
      <pc:sldChg chg="modSp add">
        <pc:chgData name="Zeru Han" userId="cb1de7ca-023f-4bde-9e40-110c65f236ff" providerId="ADAL" clId="{4EEA442F-A508-4BEB-9ECF-8A93DD18DF79}" dt="2020-08-24T09:52:48.604" v="1178" actId="20577"/>
        <pc:sldMkLst>
          <pc:docMk/>
          <pc:sldMk cId="2778600709" sldId="262"/>
        </pc:sldMkLst>
        <pc:spChg chg="mod">
          <ac:chgData name="Zeru Han" userId="cb1de7ca-023f-4bde-9e40-110c65f236ff" providerId="ADAL" clId="{4EEA442F-A508-4BEB-9ECF-8A93DD18DF79}" dt="2020-08-24T09:52:43.191" v="1176" actId="20577"/>
          <ac:spMkLst>
            <pc:docMk/>
            <pc:sldMk cId="2778600709" sldId="262"/>
            <ac:spMk id="2" creationId="{47EF8FB6-6153-4267-A040-49910EDC0D21}"/>
          </ac:spMkLst>
        </pc:spChg>
        <pc:spChg chg="mod">
          <ac:chgData name="Zeru Han" userId="cb1de7ca-023f-4bde-9e40-110c65f236ff" providerId="ADAL" clId="{4EEA442F-A508-4BEB-9ECF-8A93DD18DF79}" dt="2020-08-24T09:52:48.604" v="1178" actId="20577"/>
          <ac:spMkLst>
            <pc:docMk/>
            <pc:sldMk cId="2778600709" sldId="262"/>
            <ac:spMk id="3" creationId="{649BF818-EDE6-47CC-8ADA-1AA7A30BEE61}"/>
          </ac:spMkLst>
        </pc:spChg>
      </pc:sldChg>
      <pc:sldChg chg="modSp add">
        <pc:chgData name="Zeru Han" userId="cb1de7ca-023f-4bde-9e40-110c65f236ff" providerId="ADAL" clId="{4EEA442F-A508-4BEB-9ECF-8A93DD18DF79}" dt="2020-08-24T10:00:09.405" v="1605"/>
        <pc:sldMkLst>
          <pc:docMk/>
          <pc:sldMk cId="2113234887" sldId="263"/>
        </pc:sldMkLst>
        <pc:spChg chg="mod">
          <ac:chgData name="Zeru Han" userId="cb1de7ca-023f-4bde-9e40-110c65f236ff" providerId="ADAL" clId="{4EEA442F-A508-4BEB-9ECF-8A93DD18DF79}" dt="2020-08-24T09:53:11.991" v="1199"/>
          <ac:spMkLst>
            <pc:docMk/>
            <pc:sldMk cId="2113234887" sldId="263"/>
            <ac:spMk id="2" creationId="{45659BD3-4032-494D-B548-6CC17F7AA57F}"/>
          </ac:spMkLst>
        </pc:spChg>
        <pc:spChg chg="mod">
          <ac:chgData name="Zeru Han" userId="cb1de7ca-023f-4bde-9e40-110c65f236ff" providerId="ADAL" clId="{4EEA442F-A508-4BEB-9ECF-8A93DD18DF79}" dt="2020-08-24T10:00:09.405" v="1605"/>
          <ac:spMkLst>
            <pc:docMk/>
            <pc:sldMk cId="2113234887" sldId="263"/>
            <ac:spMk id="3" creationId="{F20AE271-2D49-4A42-BF18-AE14C0C5990B}"/>
          </ac:spMkLst>
        </pc:spChg>
      </pc:sldChg>
      <pc:sldChg chg="add del">
        <pc:chgData name="Zeru Han" userId="cb1de7ca-023f-4bde-9e40-110c65f236ff" providerId="ADAL" clId="{4EEA442F-A508-4BEB-9ECF-8A93DD18DF79}" dt="2020-08-24T10:01:09.995" v="1607"/>
        <pc:sldMkLst>
          <pc:docMk/>
          <pc:sldMk cId="2013709167" sldId="264"/>
        </pc:sldMkLst>
      </pc:sldChg>
      <pc:sldChg chg="modSp add">
        <pc:chgData name="Zeru Han" userId="cb1de7ca-023f-4bde-9e40-110c65f236ff" providerId="ADAL" clId="{4EEA442F-A508-4BEB-9ECF-8A93DD18DF79}" dt="2020-08-24T10:05:01.231" v="1710"/>
        <pc:sldMkLst>
          <pc:docMk/>
          <pc:sldMk cId="2370924167" sldId="264"/>
        </pc:sldMkLst>
        <pc:spChg chg="mod">
          <ac:chgData name="Zeru Han" userId="cb1de7ca-023f-4bde-9e40-110c65f236ff" providerId="ADAL" clId="{4EEA442F-A508-4BEB-9ECF-8A93DD18DF79}" dt="2020-08-24T10:05:01.231" v="1710"/>
          <ac:spMkLst>
            <pc:docMk/>
            <pc:sldMk cId="2370924167" sldId="264"/>
            <ac:spMk id="3" creationId="{E9D098BB-EAEC-4DFA-8F9D-82B0B9182B14}"/>
          </ac:spMkLst>
        </pc:spChg>
      </pc:sldChg>
      <pc:sldChg chg="del">
        <pc:chgData name="Zeru Han" userId="cb1de7ca-023f-4bde-9e40-110c65f236ff" providerId="ADAL" clId="{4EEA442F-A508-4BEB-9ECF-8A93DD18DF79}" dt="2020-08-24T08:13:13.395" v="0" actId="2696"/>
        <pc:sldMkLst>
          <pc:docMk/>
          <pc:sldMk cId="1076383380" sldId="277"/>
        </pc:sldMkLst>
      </pc:sldChg>
      <pc:sldChg chg="del">
        <pc:chgData name="Zeru Han" userId="cb1de7ca-023f-4bde-9e40-110c65f236ff" providerId="ADAL" clId="{4EEA442F-A508-4BEB-9ECF-8A93DD18DF79}" dt="2020-08-24T08:13:15.881" v="3" actId="2696"/>
        <pc:sldMkLst>
          <pc:docMk/>
          <pc:sldMk cId="1435891764" sldId="279"/>
        </pc:sldMkLst>
      </pc:sldChg>
      <pc:sldChg chg="del">
        <pc:chgData name="Zeru Han" userId="cb1de7ca-023f-4bde-9e40-110c65f236ff" providerId="ADAL" clId="{4EEA442F-A508-4BEB-9ECF-8A93DD18DF79}" dt="2020-08-24T08:13:14.218" v="1" actId="2696"/>
        <pc:sldMkLst>
          <pc:docMk/>
          <pc:sldMk cId="701239894" sldId="280"/>
        </pc:sldMkLst>
      </pc:sldChg>
      <pc:sldChg chg="del">
        <pc:chgData name="Zeru Han" userId="cb1de7ca-023f-4bde-9e40-110c65f236ff" providerId="ADAL" clId="{4EEA442F-A508-4BEB-9ECF-8A93DD18DF79}" dt="2020-08-24T08:13:15.066" v="2" actId="2696"/>
        <pc:sldMkLst>
          <pc:docMk/>
          <pc:sldMk cId="1874025285" sldId="281"/>
        </pc:sldMkLst>
      </pc:sldChg>
      <pc:sldChg chg="del">
        <pc:chgData name="Zeru Han" userId="cb1de7ca-023f-4bde-9e40-110c65f236ff" providerId="ADAL" clId="{4EEA442F-A508-4BEB-9ECF-8A93DD18DF79}" dt="2020-08-24T08:13:17.766" v="5" actId="2696"/>
        <pc:sldMkLst>
          <pc:docMk/>
          <pc:sldMk cId="3470114599" sldId="282"/>
        </pc:sldMkLst>
      </pc:sldChg>
      <pc:sldChg chg="del">
        <pc:chgData name="Zeru Han" userId="cb1de7ca-023f-4bde-9e40-110c65f236ff" providerId="ADAL" clId="{4EEA442F-A508-4BEB-9ECF-8A93DD18DF79}" dt="2020-08-24T08:13:16.680" v="4" actId="2696"/>
        <pc:sldMkLst>
          <pc:docMk/>
          <pc:sldMk cId="3114458662" sldId="283"/>
        </pc:sldMkLst>
      </pc:sldChg>
    </pc:docChg>
  </pc:docChgLst>
  <pc:docChgLst>
    <pc:chgData name="Zeru Han" userId="cb1de7ca-023f-4bde-9e40-110c65f236ff" providerId="ADAL" clId="{24FEFDE8-3DC7-4395-9F2F-8D8EFB0487F9}"/>
    <pc:docChg chg="undo addSld modSld">
      <pc:chgData name="Zeru Han" userId="cb1de7ca-023f-4bde-9e40-110c65f236ff" providerId="ADAL" clId="{24FEFDE8-3DC7-4395-9F2F-8D8EFB0487F9}" dt="2020-08-25T06:43:04.704" v="32" actId="108"/>
      <pc:docMkLst>
        <pc:docMk/>
      </pc:docMkLst>
      <pc:sldChg chg="addSp modSp">
        <pc:chgData name="Zeru Han" userId="cb1de7ca-023f-4bde-9e40-110c65f236ff" providerId="ADAL" clId="{24FEFDE8-3DC7-4395-9F2F-8D8EFB0487F9}" dt="2020-08-25T01:09:54.599" v="14" actId="20577"/>
        <pc:sldMkLst>
          <pc:docMk/>
          <pc:sldMk cId="2361634756" sldId="258"/>
        </pc:sldMkLst>
        <pc:spChg chg="mod">
          <ac:chgData name="Zeru Han" userId="cb1de7ca-023f-4bde-9e40-110c65f236ff" providerId="ADAL" clId="{24FEFDE8-3DC7-4395-9F2F-8D8EFB0487F9}" dt="2020-08-25T01:09:43.619" v="6"/>
          <ac:spMkLst>
            <pc:docMk/>
            <pc:sldMk cId="2361634756" sldId="258"/>
            <ac:spMk id="2" creationId="{CD2DFB6E-DF16-43F2-8875-5D405879688D}"/>
          </ac:spMkLst>
        </pc:spChg>
        <pc:spChg chg="add mod">
          <ac:chgData name="Zeru Han" userId="cb1de7ca-023f-4bde-9e40-110c65f236ff" providerId="ADAL" clId="{24FEFDE8-3DC7-4395-9F2F-8D8EFB0487F9}" dt="2020-08-25T01:09:54.599" v="14" actId="20577"/>
          <ac:spMkLst>
            <pc:docMk/>
            <pc:sldMk cId="2361634756" sldId="258"/>
            <ac:spMk id="3" creationId="{AE3D0842-5E82-41AB-8821-2866B501CE04}"/>
          </ac:spMkLst>
        </pc:spChg>
      </pc:sldChg>
      <pc:sldChg chg="add">
        <pc:chgData name="Zeru Han" userId="cb1de7ca-023f-4bde-9e40-110c65f236ff" providerId="ADAL" clId="{24FEFDE8-3DC7-4395-9F2F-8D8EFB0487F9}" dt="2020-08-25T06:40:42.319" v="15"/>
        <pc:sldMkLst>
          <pc:docMk/>
          <pc:sldMk cId="1630255695" sldId="265"/>
        </pc:sldMkLst>
      </pc:sldChg>
      <pc:sldChg chg="addSp modSp add">
        <pc:chgData name="Zeru Han" userId="cb1de7ca-023f-4bde-9e40-110c65f236ff" providerId="ADAL" clId="{24FEFDE8-3DC7-4395-9F2F-8D8EFB0487F9}" dt="2020-08-25T06:43:04.704" v="32" actId="108"/>
        <pc:sldMkLst>
          <pc:docMk/>
          <pc:sldMk cId="3841483749" sldId="266"/>
        </pc:sldMkLst>
        <pc:graphicFrameChg chg="add mod modGraphic">
          <ac:chgData name="Zeru Han" userId="cb1de7ca-023f-4bde-9e40-110c65f236ff" providerId="ADAL" clId="{24FEFDE8-3DC7-4395-9F2F-8D8EFB0487F9}" dt="2020-08-25T06:43:04.704" v="32" actId="108"/>
          <ac:graphicFrameMkLst>
            <pc:docMk/>
            <pc:sldMk cId="3841483749" sldId="266"/>
            <ac:graphicFrameMk id="3" creationId="{5E332588-1FDB-4FD3-8ACA-D020C6A45AE0}"/>
          </ac:graphicFrameMkLst>
        </pc:graphicFrameChg>
      </pc:sldChg>
    </pc:docChg>
  </pc:docChgLst>
  <pc:docChgLst>
    <pc:chgData name="Zeru Han" userId="cb1de7ca-023f-4bde-9e40-110c65f236ff" providerId="ADAL" clId="{2EC93EFF-2D92-4F01-BBAB-160B88D2C83D}"/>
    <pc:docChg chg="undo custSel addSld delSld modSld sldOrd delMainMaster">
      <pc:chgData name="Zeru Han" userId="cb1de7ca-023f-4bde-9e40-110c65f236ff" providerId="ADAL" clId="{2EC93EFF-2D92-4F01-BBAB-160B88D2C83D}" dt="2020-09-08T01:39:50.521" v="8693" actId="478"/>
      <pc:docMkLst>
        <pc:docMk/>
      </pc:docMkLst>
      <pc:sldChg chg="addSp modSp modNotesTx">
        <pc:chgData name="Zeru Han" userId="cb1de7ca-023f-4bde-9e40-110c65f236ff" providerId="ADAL" clId="{2EC93EFF-2D92-4F01-BBAB-160B88D2C83D}" dt="2020-09-08T00:34:21.909" v="8690" actId="1076"/>
        <pc:sldMkLst>
          <pc:docMk/>
          <pc:sldMk cId="1630977749" sldId="256"/>
        </pc:sldMkLst>
        <pc:spChg chg="mod">
          <ac:chgData name="Zeru Han" userId="cb1de7ca-023f-4bde-9e40-110c65f236ff" providerId="ADAL" clId="{2EC93EFF-2D92-4F01-BBAB-160B88D2C83D}" dt="2020-09-01T01:37:15.115" v="5" actId="20577"/>
          <ac:spMkLst>
            <pc:docMk/>
            <pc:sldMk cId="1630977749" sldId="256"/>
            <ac:spMk id="2" creationId="{0ED8AAFD-541C-435F-A8B9-38B6CEF57163}"/>
          </ac:spMkLst>
        </pc:spChg>
        <pc:spChg chg="mod">
          <ac:chgData name="Zeru Han" userId="cb1de7ca-023f-4bde-9e40-110c65f236ff" providerId="ADAL" clId="{2EC93EFF-2D92-4F01-BBAB-160B88D2C83D}" dt="2020-09-01T01:37:44.080" v="11" actId="20577"/>
          <ac:spMkLst>
            <pc:docMk/>
            <pc:sldMk cId="1630977749" sldId="256"/>
            <ac:spMk id="3" creationId="{0BB371CB-0989-4BC4-A479-03A40F7EDA1F}"/>
          </ac:spMkLst>
        </pc:spChg>
        <pc:spChg chg="add mod">
          <ac:chgData name="Zeru Han" userId="cb1de7ca-023f-4bde-9e40-110c65f236ff" providerId="ADAL" clId="{2EC93EFF-2D92-4F01-BBAB-160B88D2C83D}" dt="2020-09-08T00:34:21.909" v="8690" actId="1076"/>
          <ac:spMkLst>
            <pc:docMk/>
            <pc:sldMk cId="1630977749" sldId="256"/>
            <ac:spMk id="4" creationId="{EB1EE1DD-63F3-4178-96EC-911B20D60296}"/>
          </ac:spMkLst>
        </pc:spChg>
      </pc:sldChg>
      <pc:sldChg chg="del">
        <pc:chgData name="Zeru Han" userId="cb1de7ca-023f-4bde-9e40-110c65f236ff" providerId="ADAL" clId="{2EC93EFF-2D92-4F01-BBAB-160B88D2C83D}" dt="2020-09-07T05:41:56.611" v="6173" actId="2696"/>
        <pc:sldMkLst>
          <pc:docMk/>
          <pc:sldMk cId="1585191532" sldId="257"/>
        </pc:sldMkLst>
      </pc:sldChg>
      <pc:sldChg chg="del">
        <pc:chgData name="Zeru Han" userId="cb1de7ca-023f-4bde-9e40-110c65f236ff" providerId="ADAL" clId="{2EC93EFF-2D92-4F01-BBAB-160B88D2C83D}" dt="2020-09-01T08:02:38.670" v="2200" actId="2696"/>
        <pc:sldMkLst>
          <pc:docMk/>
          <pc:sldMk cId="2361634756" sldId="258"/>
        </pc:sldMkLst>
      </pc:sldChg>
      <pc:sldChg chg="del">
        <pc:chgData name="Zeru Han" userId="cb1de7ca-023f-4bde-9e40-110c65f236ff" providerId="ADAL" clId="{2EC93EFF-2D92-4F01-BBAB-160B88D2C83D}" dt="2020-09-01T08:02:40.842" v="2201" actId="2696"/>
        <pc:sldMkLst>
          <pc:docMk/>
          <pc:sldMk cId="1621960640" sldId="259"/>
        </pc:sldMkLst>
      </pc:sldChg>
      <pc:sldChg chg="addSp delSp modSp add del ord modTransition">
        <pc:chgData name="Zeru Han" userId="cb1de7ca-023f-4bde-9e40-110c65f236ff" providerId="ADAL" clId="{2EC93EFF-2D92-4F01-BBAB-160B88D2C83D}" dt="2020-09-07T03:12:22.540" v="2537" actId="2696"/>
        <pc:sldMkLst>
          <pc:docMk/>
          <pc:sldMk cId="2958309705" sldId="260"/>
        </pc:sldMkLst>
        <pc:spChg chg="add del">
          <ac:chgData name="Zeru Han" userId="cb1de7ca-023f-4bde-9e40-110c65f236ff" providerId="ADAL" clId="{2EC93EFF-2D92-4F01-BBAB-160B88D2C83D}" dt="2020-09-01T07:11:49.009" v="1077"/>
          <ac:spMkLst>
            <pc:docMk/>
            <pc:sldMk cId="2958309705" sldId="260"/>
            <ac:spMk id="2" creationId="{D5F10EBE-31D0-44CA-8391-A332E1E9BA59}"/>
          </ac:spMkLst>
        </pc:spChg>
        <pc:spChg chg="del">
          <ac:chgData name="Zeru Han" userId="cb1de7ca-023f-4bde-9e40-110c65f236ff" providerId="ADAL" clId="{2EC93EFF-2D92-4F01-BBAB-160B88D2C83D}" dt="2020-09-01T07:11:55.448" v="1078" actId="478"/>
          <ac:spMkLst>
            <pc:docMk/>
            <pc:sldMk cId="2958309705" sldId="260"/>
            <ac:spMk id="6" creationId="{E7388B47-515B-4991-8A92-DA2DF8BE7688}"/>
          </ac:spMkLst>
        </pc:spChg>
        <pc:spChg chg="del mod topLvl">
          <ac:chgData name="Zeru Han" userId="cb1de7ca-023f-4bde-9e40-110c65f236ff" providerId="ADAL" clId="{2EC93EFF-2D92-4F01-BBAB-160B88D2C83D}" dt="2020-09-01T07:43:28.137" v="2052" actId="478"/>
          <ac:spMkLst>
            <pc:docMk/>
            <pc:sldMk cId="2958309705" sldId="260"/>
            <ac:spMk id="7" creationId="{57FD2AE8-9588-4FB1-AE4A-1AB8483FAF17}"/>
          </ac:spMkLst>
        </pc:spChg>
        <pc:spChg chg="del">
          <ac:chgData name="Zeru Han" userId="cb1de7ca-023f-4bde-9e40-110c65f236ff" providerId="ADAL" clId="{2EC93EFF-2D92-4F01-BBAB-160B88D2C83D}" dt="2020-09-01T07:12:01.418" v="1082" actId="478"/>
          <ac:spMkLst>
            <pc:docMk/>
            <pc:sldMk cId="2958309705" sldId="260"/>
            <ac:spMk id="10" creationId="{08F64FAC-823D-4B86-AE00-05591C9D3C2F}"/>
          </ac:spMkLst>
        </pc:spChg>
        <pc:spChg chg="mod topLvl">
          <ac:chgData name="Zeru Han" userId="cb1de7ca-023f-4bde-9e40-110c65f236ff" providerId="ADAL" clId="{2EC93EFF-2D92-4F01-BBAB-160B88D2C83D}" dt="2020-09-04T09:09:59.844" v="2369"/>
          <ac:spMkLst>
            <pc:docMk/>
            <pc:sldMk cId="2958309705" sldId="260"/>
            <ac:spMk id="11" creationId="{BDF0D5FC-B0E1-43AD-8167-B72C9C6BC6CF}"/>
          </ac:spMkLst>
        </pc:spChg>
        <pc:spChg chg="del">
          <ac:chgData name="Zeru Han" userId="cb1de7ca-023f-4bde-9e40-110c65f236ff" providerId="ADAL" clId="{2EC93EFF-2D92-4F01-BBAB-160B88D2C83D}" dt="2020-09-01T07:41:46.432" v="1876" actId="478"/>
          <ac:spMkLst>
            <pc:docMk/>
            <pc:sldMk cId="2958309705" sldId="260"/>
            <ac:spMk id="12" creationId="{4DEB10A2-2FB0-4892-A352-3D034DDD5CEE}"/>
          </ac:spMkLst>
        </pc:spChg>
        <pc:spChg chg="del">
          <ac:chgData name="Zeru Han" userId="cb1de7ca-023f-4bde-9e40-110c65f236ff" providerId="ADAL" clId="{2EC93EFF-2D92-4F01-BBAB-160B88D2C83D}" dt="2020-09-01T07:41:44.609" v="1875" actId="478"/>
          <ac:spMkLst>
            <pc:docMk/>
            <pc:sldMk cId="2958309705" sldId="260"/>
            <ac:spMk id="13" creationId="{EDBDF141-C2F7-4379-9A41-23FEFA00D0D9}"/>
          </ac:spMkLst>
        </pc:spChg>
        <pc:spChg chg="del mod">
          <ac:chgData name="Zeru Han" userId="cb1de7ca-023f-4bde-9e40-110c65f236ff" providerId="ADAL" clId="{2EC93EFF-2D92-4F01-BBAB-160B88D2C83D}" dt="2020-09-04T09:10:10.032" v="2371" actId="478"/>
          <ac:spMkLst>
            <pc:docMk/>
            <pc:sldMk cId="2958309705" sldId="260"/>
            <ac:spMk id="14" creationId="{96D448C0-A671-425D-ABC8-35C716D14481}"/>
          </ac:spMkLst>
        </pc:spChg>
        <pc:spChg chg="del">
          <ac:chgData name="Zeru Han" userId="cb1de7ca-023f-4bde-9e40-110c65f236ff" providerId="ADAL" clId="{2EC93EFF-2D92-4F01-BBAB-160B88D2C83D}" dt="2020-09-01T07:11:57.345" v="1079" actId="478"/>
          <ac:spMkLst>
            <pc:docMk/>
            <pc:sldMk cId="2958309705" sldId="260"/>
            <ac:spMk id="15" creationId="{5678922E-13D2-488F-9D28-5E766D7DD149}"/>
          </ac:spMkLst>
        </pc:spChg>
        <pc:spChg chg="del">
          <ac:chgData name="Zeru Han" userId="cb1de7ca-023f-4bde-9e40-110c65f236ff" providerId="ADAL" clId="{2EC93EFF-2D92-4F01-BBAB-160B88D2C83D}" dt="2020-09-01T07:11:58.946" v="1080" actId="478"/>
          <ac:spMkLst>
            <pc:docMk/>
            <pc:sldMk cId="2958309705" sldId="260"/>
            <ac:spMk id="16" creationId="{D8B9F47E-FB2B-4485-BF3C-DD86A5384F64}"/>
          </ac:spMkLst>
        </pc:spChg>
        <pc:spChg chg="del mod">
          <ac:chgData name="Zeru Han" userId="cb1de7ca-023f-4bde-9e40-110c65f236ff" providerId="ADAL" clId="{2EC93EFF-2D92-4F01-BBAB-160B88D2C83D}" dt="2020-09-01T07:12:00.426" v="1081" actId="478"/>
          <ac:spMkLst>
            <pc:docMk/>
            <pc:sldMk cId="2958309705" sldId="260"/>
            <ac:spMk id="17" creationId="{F3D66712-0452-4197-A435-F207CED9C86B}"/>
          </ac:spMkLst>
        </pc:spChg>
        <pc:spChg chg="mod topLvl">
          <ac:chgData name="Zeru Han" userId="cb1de7ca-023f-4bde-9e40-110c65f236ff" providerId="ADAL" clId="{2EC93EFF-2D92-4F01-BBAB-160B88D2C83D}" dt="2020-09-01T07:34:33.835" v="1644" actId="164"/>
          <ac:spMkLst>
            <pc:docMk/>
            <pc:sldMk cId="2958309705" sldId="260"/>
            <ac:spMk id="18" creationId="{117C5D15-AE3B-4AE6-BA45-5A10FFE83897}"/>
          </ac:spMkLst>
        </pc:spChg>
        <pc:spChg chg="del mod topLvl">
          <ac:chgData name="Zeru Han" userId="cb1de7ca-023f-4bde-9e40-110c65f236ff" providerId="ADAL" clId="{2EC93EFF-2D92-4F01-BBAB-160B88D2C83D}" dt="2020-09-01T07:25:32.959" v="1439" actId="478"/>
          <ac:spMkLst>
            <pc:docMk/>
            <pc:sldMk cId="2958309705" sldId="260"/>
            <ac:spMk id="19" creationId="{907E1D26-2AF8-4886-9AE5-68C423BEDDCD}"/>
          </ac:spMkLst>
        </pc:spChg>
        <pc:spChg chg="mod topLvl">
          <ac:chgData name="Zeru Han" userId="cb1de7ca-023f-4bde-9e40-110c65f236ff" providerId="ADAL" clId="{2EC93EFF-2D92-4F01-BBAB-160B88D2C83D}" dt="2020-09-01T07:34:33.835" v="1644" actId="164"/>
          <ac:spMkLst>
            <pc:docMk/>
            <pc:sldMk cId="2958309705" sldId="260"/>
            <ac:spMk id="20" creationId="{BA84F848-E9A2-4314-A7D1-6051AC56992E}"/>
          </ac:spMkLst>
        </pc:spChg>
        <pc:spChg chg="del mod">
          <ac:chgData name="Zeru Han" userId="cb1de7ca-023f-4bde-9e40-110c65f236ff" providerId="ADAL" clId="{2EC93EFF-2D92-4F01-BBAB-160B88D2C83D}" dt="2020-09-01T07:30:13.784" v="1566" actId="478"/>
          <ac:spMkLst>
            <pc:docMk/>
            <pc:sldMk cId="2958309705" sldId="260"/>
            <ac:spMk id="23" creationId="{9661B35D-4F5A-42EA-883E-B1C8DB00CC33}"/>
          </ac:spMkLst>
        </pc:spChg>
        <pc:spChg chg="mod">
          <ac:chgData name="Zeru Han" userId="cb1de7ca-023f-4bde-9e40-110c65f236ff" providerId="ADAL" clId="{2EC93EFF-2D92-4F01-BBAB-160B88D2C83D}" dt="2020-09-01T07:40:57.309" v="1825" actId="1037"/>
          <ac:spMkLst>
            <pc:docMk/>
            <pc:sldMk cId="2958309705" sldId="260"/>
            <ac:spMk id="27" creationId="{A0CF6130-E17C-4FF9-A060-9D831218B79C}"/>
          </ac:spMkLst>
        </pc:spChg>
        <pc:spChg chg="del">
          <ac:chgData name="Zeru Han" userId="cb1de7ca-023f-4bde-9e40-110c65f236ff" providerId="ADAL" clId="{2EC93EFF-2D92-4F01-BBAB-160B88D2C83D}" dt="2020-09-01T07:40:27.145" v="1817" actId="478"/>
          <ac:spMkLst>
            <pc:docMk/>
            <pc:sldMk cId="2958309705" sldId="260"/>
            <ac:spMk id="28" creationId="{FB731009-6B06-4EDA-8C5B-607AB36C48A6}"/>
          </ac:spMkLst>
        </pc:spChg>
        <pc:spChg chg="mod">
          <ac:chgData name="Zeru Han" userId="cb1de7ca-023f-4bde-9e40-110c65f236ff" providerId="ADAL" clId="{2EC93EFF-2D92-4F01-BBAB-160B88D2C83D}" dt="2020-09-01T07:40:57.309" v="1825" actId="1037"/>
          <ac:spMkLst>
            <pc:docMk/>
            <pc:sldMk cId="2958309705" sldId="260"/>
            <ac:spMk id="29" creationId="{8A4E5219-61BF-4608-8585-A60225DD4CAD}"/>
          </ac:spMkLst>
        </pc:spChg>
        <pc:spChg chg="mod">
          <ac:chgData name="Zeru Han" userId="cb1de7ca-023f-4bde-9e40-110c65f236ff" providerId="ADAL" clId="{2EC93EFF-2D92-4F01-BBAB-160B88D2C83D}" dt="2020-09-01T07:40:57.309" v="1825" actId="1037"/>
          <ac:spMkLst>
            <pc:docMk/>
            <pc:sldMk cId="2958309705" sldId="260"/>
            <ac:spMk id="30" creationId="{BD94E322-BB73-4330-88FC-0937A2177D94}"/>
          </ac:spMkLst>
        </pc:spChg>
        <pc:spChg chg="mod">
          <ac:chgData name="Zeru Han" userId="cb1de7ca-023f-4bde-9e40-110c65f236ff" providerId="ADAL" clId="{2EC93EFF-2D92-4F01-BBAB-160B88D2C83D}" dt="2020-09-01T07:40:57.309" v="1825" actId="1037"/>
          <ac:spMkLst>
            <pc:docMk/>
            <pc:sldMk cId="2958309705" sldId="260"/>
            <ac:spMk id="31" creationId="{8BFCA8A4-46AA-4E5B-B3B2-DCEC6BA22E9C}"/>
          </ac:spMkLst>
        </pc:spChg>
        <pc:spChg chg="mod">
          <ac:chgData name="Zeru Han" userId="cb1de7ca-023f-4bde-9e40-110c65f236ff" providerId="ADAL" clId="{2EC93EFF-2D92-4F01-BBAB-160B88D2C83D}" dt="2020-09-01T07:40:57.309" v="1825" actId="1037"/>
          <ac:spMkLst>
            <pc:docMk/>
            <pc:sldMk cId="2958309705" sldId="260"/>
            <ac:spMk id="32" creationId="{AA455E15-F5C2-44DC-A1DE-BC5B1E766B9B}"/>
          </ac:spMkLst>
        </pc:spChg>
        <pc:spChg chg="mod">
          <ac:chgData name="Zeru Han" userId="cb1de7ca-023f-4bde-9e40-110c65f236ff" providerId="ADAL" clId="{2EC93EFF-2D92-4F01-BBAB-160B88D2C83D}" dt="2020-09-01T07:40:57.309" v="1825" actId="1037"/>
          <ac:spMkLst>
            <pc:docMk/>
            <pc:sldMk cId="2958309705" sldId="260"/>
            <ac:spMk id="33" creationId="{EC54BCBF-35B6-49DB-8C4D-4676FAA685A9}"/>
          </ac:spMkLst>
        </pc:spChg>
        <pc:spChg chg="mod">
          <ac:chgData name="Zeru Han" userId="cb1de7ca-023f-4bde-9e40-110c65f236ff" providerId="ADAL" clId="{2EC93EFF-2D92-4F01-BBAB-160B88D2C83D}" dt="2020-09-01T07:40:57.309" v="1825" actId="1037"/>
          <ac:spMkLst>
            <pc:docMk/>
            <pc:sldMk cId="2958309705" sldId="260"/>
            <ac:spMk id="34" creationId="{EF289DD7-1F56-433C-AB76-9FD14731F330}"/>
          </ac:spMkLst>
        </pc:spChg>
        <pc:spChg chg="add del mod">
          <ac:chgData name="Zeru Han" userId="cb1de7ca-023f-4bde-9e40-110c65f236ff" providerId="ADAL" clId="{2EC93EFF-2D92-4F01-BBAB-160B88D2C83D}" dt="2020-09-01T07:11:28.916" v="1075"/>
          <ac:spMkLst>
            <pc:docMk/>
            <pc:sldMk cId="2958309705" sldId="260"/>
            <ac:spMk id="35" creationId="{4F0ACBDD-96D1-40B7-8878-86ED72224CAC}"/>
          </ac:spMkLst>
        </pc:spChg>
        <pc:spChg chg="add del mod">
          <ac:chgData name="Zeru Han" userId="cb1de7ca-023f-4bde-9e40-110c65f236ff" providerId="ADAL" clId="{2EC93EFF-2D92-4F01-BBAB-160B88D2C83D}" dt="2020-09-01T07:11:28.916" v="1075"/>
          <ac:spMkLst>
            <pc:docMk/>
            <pc:sldMk cId="2958309705" sldId="260"/>
            <ac:spMk id="36" creationId="{5A532460-BEEC-4570-8DE9-2706E5D0C95F}"/>
          </ac:spMkLst>
        </pc:spChg>
        <pc:spChg chg="add del mod">
          <ac:chgData name="Zeru Han" userId="cb1de7ca-023f-4bde-9e40-110c65f236ff" providerId="ADAL" clId="{2EC93EFF-2D92-4F01-BBAB-160B88D2C83D}" dt="2020-09-01T07:43:48.831" v="2056"/>
          <ac:spMkLst>
            <pc:docMk/>
            <pc:sldMk cId="2958309705" sldId="260"/>
            <ac:spMk id="37" creationId="{12335ED8-088A-4FAB-B395-74B0C55F3DC3}"/>
          </ac:spMkLst>
        </pc:spChg>
        <pc:spChg chg="add del mod">
          <ac:chgData name="Zeru Han" userId="cb1de7ca-023f-4bde-9e40-110c65f236ff" providerId="ADAL" clId="{2EC93EFF-2D92-4F01-BBAB-160B88D2C83D}" dt="2020-09-01T07:30:25.207" v="1569" actId="478"/>
          <ac:spMkLst>
            <pc:docMk/>
            <pc:sldMk cId="2958309705" sldId="260"/>
            <ac:spMk id="38" creationId="{54785316-B28C-4CBE-9DBD-02FCC9518B98}"/>
          </ac:spMkLst>
        </pc:spChg>
        <pc:spChg chg="add mod">
          <ac:chgData name="Zeru Han" userId="cb1de7ca-023f-4bde-9e40-110c65f236ff" providerId="ADAL" clId="{2EC93EFF-2D92-4F01-BBAB-160B88D2C83D}" dt="2020-09-01T07:34:33.835" v="1644" actId="164"/>
          <ac:spMkLst>
            <pc:docMk/>
            <pc:sldMk cId="2958309705" sldId="260"/>
            <ac:spMk id="39" creationId="{9A864E39-DF8A-4129-8F44-DC216D9D2762}"/>
          </ac:spMkLst>
        </pc:spChg>
        <pc:spChg chg="add mod">
          <ac:chgData name="Zeru Han" userId="cb1de7ca-023f-4bde-9e40-110c65f236ff" providerId="ADAL" clId="{2EC93EFF-2D92-4F01-BBAB-160B88D2C83D}" dt="2020-09-01T07:34:33.835" v="1644" actId="164"/>
          <ac:spMkLst>
            <pc:docMk/>
            <pc:sldMk cId="2958309705" sldId="260"/>
            <ac:spMk id="40" creationId="{A8A7F803-B097-4073-9782-A5957B1667F7}"/>
          </ac:spMkLst>
        </pc:spChg>
        <pc:spChg chg="add mod">
          <ac:chgData name="Zeru Han" userId="cb1de7ca-023f-4bde-9e40-110c65f236ff" providerId="ADAL" clId="{2EC93EFF-2D92-4F01-BBAB-160B88D2C83D}" dt="2020-09-01T07:34:33.835" v="1644" actId="164"/>
          <ac:spMkLst>
            <pc:docMk/>
            <pc:sldMk cId="2958309705" sldId="260"/>
            <ac:spMk id="41" creationId="{391F82A6-63BF-4A69-98C2-BC28A31BE8A6}"/>
          </ac:spMkLst>
        </pc:spChg>
        <pc:spChg chg="add del mod">
          <ac:chgData name="Zeru Han" userId="cb1de7ca-023f-4bde-9e40-110c65f236ff" providerId="ADAL" clId="{2EC93EFF-2D92-4F01-BBAB-160B88D2C83D}" dt="2020-09-01T07:30:26.438" v="1570" actId="478"/>
          <ac:spMkLst>
            <pc:docMk/>
            <pc:sldMk cId="2958309705" sldId="260"/>
            <ac:spMk id="42" creationId="{3F3EB801-4175-4499-8C97-382B4FA276B2}"/>
          </ac:spMkLst>
        </pc:spChg>
        <pc:spChg chg="add del mod">
          <ac:chgData name="Zeru Han" userId="cb1de7ca-023f-4bde-9e40-110c65f236ff" providerId="ADAL" clId="{2EC93EFF-2D92-4F01-BBAB-160B88D2C83D}" dt="2020-09-01T07:30:27.906" v="1571" actId="478"/>
          <ac:spMkLst>
            <pc:docMk/>
            <pc:sldMk cId="2958309705" sldId="260"/>
            <ac:spMk id="43" creationId="{1E73C3C7-AE06-4F95-B26D-B302BF88153B}"/>
          </ac:spMkLst>
        </pc:spChg>
        <pc:spChg chg="add del mod">
          <ac:chgData name="Zeru Han" userId="cb1de7ca-023f-4bde-9e40-110c65f236ff" providerId="ADAL" clId="{2EC93EFF-2D92-4F01-BBAB-160B88D2C83D}" dt="2020-09-01T07:29:08.094" v="1553" actId="478"/>
          <ac:spMkLst>
            <pc:docMk/>
            <pc:sldMk cId="2958309705" sldId="260"/>
            <ac:spMk id="44" creationId="{8ECE27D2-68C4-4F65-8970-1225A4BFB17A}"/>
          </ac:spMkLst>
        </pc:spChg>
        <pc:spChg chg="add mod">
          <ac:chgData name="Zeru Han" userId="cb1de7ca-023f-4bde-9e40-110c65f236ff" providerId="ADAL" clId="{2EC93EFF-2D92-4F01-BBAB-160B88D2C83D}" dt="2020-09-01T07:34:33.835" v="1644" actId="164"/>
          <ac:spMkLst>
            <pc:docMk/>
            <pc:sldMk cId="2958309705" sldId="260"/>
            <ac:spMk id="63" creationId="{7FF025DD-104E-4CA2-822A-800AC9199310}"/>
          </ac:spMkLst>
        </pc:spChg>
        <pc:spChg chg="mod">
          <ac:chgData name="Zeru Han" userId="cb1de7ca-023f-4bde-9e40-110c65f236ff" providerId="ADAL" clId="{2EC93EFF-2D92-4F01-BBAB-160B88D2C83D}" dt="2020-09-01T07:40:57.309" v="1825" actId="1037"/>
          <ac:spMkLst>
            <pc:docMk/>
            <pc:sldMk cId="2958309705" sldId="260"/>
            <ac:spMk id="65" creationId="{1C9FFC2B-EF9D-45B4-9CD5-42A7115BF7A2}"/>
          </ac:spMkLst>
        </pc:spChg>
        <pc:spChg chg="mod">
          <ac:chgData name="Zeru Han" userId="cb1de7ca-023f-4bde-9e40-110c65f236ff" providerId="ADAL" clId="{2EC93EFF-2D92-4F01-BBAB-160B88D2C83D}" dt="2020-09-01T07:40:57.309" v="1825" actId="1037"/>
          <ac:spMkLst>
            <pc:docMk/>
            <pc:sldMk cId="2958309705" sldId="260"/>
            <ac:spMk id="66" creationId="{B797B53B-0786-47C9-85C7-34FE361EA8DA}"/>
          </ac:spMkLst>
        </pc:spChg>
        <pc:spChg chg="mod">
          <ac:chgData name="Zeru Han" userId="cb1de7ca-023f-4bde-9e40-110c65f236ff" providerId="ADAL" clId="{2EC93EFF-2D92-4F01-BBAB-160B88D2C83D}" dt="2020-09-01T07:40:57.309" v="1825" actId="1037"/>
          <ac:spMkLst>
            <pc:docMk/>
            <pc:sldMk cId="2958309705" sldId="260"/>
            <ac:spMk id="67" creationId="{EC21AACE-3DF0-4F55-8FD9-3CF0B21BD1E8}"/>
          </ac:spMkLst>
        </pc:spChg>
        <pc:spChg chg="mod">
          <ac:chgData name="Zeru Han" userId="cb1de7ca-023f-4bde-9e40-110c65f236ff" providerId="ADAL" clId="{2EC93EFF-2D92-4F01-BBAB-160B88D2C83D}" dt="2020-09-01T07:40:57.309" v="1825" actId="1037"/>
          <ac:spMkLst>
            <pc:docMk/>
            <pc:sldMk cId="2958309705" sldId="260"/>
            <ac:spMk id="68" creationId="{AFC1953A-7D7B-4382-8AD4-2E44EFAA344F}"/>
          </ac:spMkLst>
        </pc:spChg>
        <pc:spChg chg="mod">
          <ac:chgData name="Zeru Han" userId="cb1de7ca-023f-4bde-9e40-110c65f236ff" providerId="ADAL" clId="{2EC93EFF-2D92-4F01-BBAB-160B88D2C83D}" dt="2020-09-01T07:40:57.309" v="1825" actId="1037"/>
          <ac:spMkLst>
            <pc:docMk/>
            <pc:sldMk cId="2958309705" sldId="260"/>
            <ac:spMk id="69" creationId="{AD323141-30E5-44EF-826E-BA8008D922A2}"/>
          </ac:spMkLst>
        </pc:spChg>
        <pc:spChg chg="add mod">
          <ac:chgData name="Zeru Han" userId="cb1de7ca-023f-4bde-9e40-110c65f236ff" providerId="ADAL" clId="{2EC93EFF-2D92-4F01-BBAB-160B88D2C83D}" dt="2020-09-04T09:10:35.262" v="2420" actId="27636"/>
          <ac:spMkLst>
            <pc:docMk/>
            <pc:sldMk cId="2958309705" sldId="260"/>
            <ac:spMk id="70" creationId="{A27BAEA9-E173-4697-8CC5-F5FC0544603A}"/>
          </ac:spMkLst>
        </pc:spChg>
        <pc:spChg chg="del">
          <ac:chgData name="Zeru Han" userId="cb1de7ca-023f-4bde-9e40-110c65f236ff" providerId="ADAL" clId="{2EC93EFF-2D92-4F01-BBAB-160B88D2C83D}" dt="2020-09-01T07:28:18.624" v="1538" actId="478"/>
          <ac:spMkLst>
            <pc:docMk/>
            <pc:sldMk cId="2958309705" sldId="260"/>
            <ac:spMk id="70" creationId="{C8D57A7C-1A2A-43EC-B0D0-631113B523F3}"/>
          </ac:spMkLst>
        </pc:spChg>
        <pc:spChg chg="del">
          <ac:chgData name="Zeru Han" userId="cb1de7ca-023f-4bde-9e40-110c65f236ff" providerId="ADAL" clId="{2EC93EFF-2D92-4F01-BBAB-160B88D2C83D}" dt="2020-09-01T07:28:19.952" v="1539" actId="478"/>
          <ac:spMkLst>
            <pc:docMk/>
            <pc:sldMk cId="2958309705" sldId="260"/>
            <ac:spMk id="71" creationId="{6D7EF94A-8E8C-4782-A4A6-B2CB928BBFD6}"/>
          </ac:spMkLst>
        </pc:spChg>
        <pc:spChg chg="del">
          <ac:chgData name="Zeru Han" userId="cb1de7ca-023f-4bde-9e40-110c65f236ff" providerId="ADAL" clId="{2EC93EFF-2D92-4F01-BBAB-160B88D2C83D}" dt="2020-09-01T07:28:21.135" v="1540" actId="478"/>
          <ac:spMkLst>
            <pc:docMk/>
            <pc:sldMk cId="2958309705" sldId="260"/>
            <ac:spMk id="72" creationId="{CFF2E3FD-D9AE-4E72-A57A-BAA6093FC7F1}"/>
          </ac:spMkLst>
        </pc:spChg>
        <pc:spChg chg="add mod">
          <ac:chgData name="Zeru Han" userId="cb1de7ca-023f-4bde-9e40-110c65f236ff" providerId="ADAL" clId="{2EC93EFF-2D92-4F01-BBAB-160B88D2C83D}" dt="2020-09-01T07:34:33.835" v="1644" actId="164"/>
          <ac:spMkLst>
            <pc:docMk/>
            <pc:sldMk cId="2958309705" sldId="260"/>
            <ac:spMk id="79" creationId="{F9523F63-8728-4B55-9C57-B5B26E5B2A77}"/>
          </ac:spMkLst>
        </pc:spChg>
        <pc:spChg chg="add mod">
          <ac:chgData name="Zeru Han" userId="cb1de7ca-023f-4bde-9e40-110c65f236ff" providerId="ADAL" clId="{2EC93EFF-2D92-4F01-BBAB-160B88D2C83D}" dt="2020-09-01T07:34:33.835" v="1644" actId="164"/>
          <ac:spMkLst>
            <pc:docMk/>
            <pc:sldMk cId="2958309705" sldId="260"/>
            <ac:spMk id="80" creationId="{31143822-B11D-493F-8203-970621274F64}"/>
          </ac:spMkLst>
        </pc:spChg>
        <pc:spChg chg="del">
          <ac:chgData name="Zeru Han" userId="cb1de7ca-023f-4bde-9e40-110c65f236ff" providerId="ADAL" clId="{2EC93EFF-2D92-4F01-BBAB-160B88D2C83D}" dt="2020-09-01T07:30:46.888" v="1574" actId="478"/>
          <ac:spMkLst>
            <pc:docMk/>
            <pc:sldMk cId="2958309705" sldId="260"/>
            <ac:spMk id="86" creationId="{04657C97-F647-4F19-9F28-EF41CBA39BD6}"/>
          </ac:spMkLst>
        </pc:spChg>
        <pc:spChg chg="add mod">
          <ac:chgData name="Zeru Han" userId="cb1de7ca-023f-4bde-9e40-110c65f236ff" providerId="ADAL" clId="{2EC93EFF-2D92-4F01-BBAB-160B88D2C83D}" dt="2020-09-04T09:10:58.805" v="2486"/>
          <ac:spMkLst>
            <pc:docMk/>
            <pc:sldMk cId="2958309705" sldId="260"/>
            <ac:spMk id="99" creationId="{784A1DED-07F9-4D00-9172-FAFD9E8AEFD8}"/>
          </ac:spMkLst>
        </pc:spChg>
        <pc:spChg chg="add mod">
          <ac:chgData name="Zeru Han" userId="cb1de7ca-023f-4bde-9e40-110c65f236ff" providerId="ADAL" clId="{2EC93EFF-2D92-4F01-BBAB-160B88D2C83D}" dt="2020-09-01T07:59:33.213" v="2191" actId="1076"/>
          <ac:spMkLst>
            <pc:docMk/>
            <pc:sldMk cId="2958309705" sldId="260"/>
            <ac:spMk id="100" creationId="{B9DF367E-8475-4811-B8B5-2A9DE52DBE83}"/>
          </ac:spMkLst>
        </pc:spChg>
        <pc:spChg chg="add mod">
          <ac:chgData name="Zeru Han" userId="cb1de7ca-023f-4bde-9e40-110c65f236ff" providerId="ADAL" clId="{2EC93EFF-2D92-4F01-BBAB-160B88D2C83D}" dt="2020-09-01T07:59:24.835" v="2190" actId="1076"/>
          <ac:spMkLst>
            <pc:docMk/>
            <pc:sldMk cId="2958309705" sldId="260"/>
            <ac:spMk id="101" creationId="{CEEF940B-930C-40B9-9F23-DDD28E1C64F8}"/>
          </ac:spMkLst>
        </pc:spChg>
        <pc:spChg chg="add mod">
          <ac:chgData name="Zeru Han" userId="cb1de7ca-023f-4bde-9e40-110c65f236ff" providerId="ADAL" clId="{2EC93EFF-2D92-4F01-BBAB-160B88D2C83D}" dt="2020-09-01T07:45:10.666" v="2173" actId="403"/>
          <ac:spMkLst>
            <pc:docMk/>
            <pc:sldMk cId="2958309705" sldId="260"/>
            <ac:spMk id="102" creationId="{CFA1E236-99F1-4A16-A224-6DBB25B2D139}"/>
          </ac:spMkLst>
        </pc:spChg>
        <pc:grpChg chg="add del mod">
          <ac:chgData name="Zeru Han" userId="cb1de7ca-023f-4bde-9e40-110c65f236ff" providerId="ADAL" clId="{2EC93EFF-2D92-4F01-BBAB-160B88D2C83D}" dt="2020-09-01T07:25:20.953" v="1437" actId="165"/>
          <ac:grpSpMkLst>
            <pc:docMk/>
            <pc:sldMk cId="2958309705" sldId="260"/>
            <ac:grpSpMk id="3" creationId="{9B22FF52-4F7F-4F41-AC9D-26D85EF871CD}"/>
          </ac:grpSpMkLst>
        </pc:grpChg>
        <pc:grpChg chg="del mod topLvl">
          <ac:chgData name="Zeru Han" userId="cb1de7ca-023f-4bde-9e40-110c65f236ff" providerId="ADAL" clId="{2EC93EFF-2D92-4F01-BBAB-160B88D2C83D}" dt="2020-09-01T07:25:28.522" v="1438" actId="165"/>
          <ac:grpSpMkLst>
            <pc:docMk/>
            <pc:sldMk cId="2958309705" sldId="260"/>
            <ac:grpSpMk id="5" creationId="{6597BE90-5FB6-4B2A-8331-8A402F705D93}"/>
          </ac:grpSpMkLst>
        </pc:grpChg>
        <pc:grpChg chg="del mod">
          <ac:chgData name="Zeru Han" userId="cb1de7ca-023f-4bde-9e40-110c65f236ff" providerId="ADAL" clId="{2EC93EFF-2D92-4F01-BBAB-160B88D2C83D}" dt="2020-09-01T07:11:58.946" v="1080" actId="478"/>
          <ac:grpSpMkLst>
            <pc:docMk/>
            <pc:sldMk cId="2958309705" sldId="260"/>
            <ac:grpSpMk id="8" creationId="{C08CF1B7-D1BE-43BC-B991-44EA0C83C7E2}"/>
          </ac:grpSpMkLst>
        </pc:grpChg>
        <pc:grpChg chg="del mod topLvl">
          <ac:chgData name="Zeru Han" userId="cb1de7ca-023f-4bde-9e40-110c65f236ff" providerId="ADAL" clId="{2EC93EFF-2D92-4F01-BBAB-160B88D2C83D}" dt="2020-09-01T07:41:46.432" v="1876" actId="478"/>
          <ac:grpSpMkLst>
            <pc:docMk/>
            <pc:sldMk cId="2958309705" sldId="260"/>
            <ac:grpSpMk id="9" creationId="{C05F6355-24F0-4119-8BD2-5F54F6FA91DD}"/>
          </ac:grpSpMkLst>
        </pc:grpChg>
        <pc:grpChg chg="mod topLvl">
          <ac:chgData name="Zeru Han" userId="cb1de7ca-023f-4bde-9e40-110c65f236ff" providerId="ADAL" clId="{2EC93EFF-2D92-4F01-BBAB-160B88D2C83D}" dt="2020-09-01T07:40:57.309" v="1825" actId="1037"/>
          <ac:grpSpMkLst>
            <pc:docMk/>
            <pc:sldMk cId="2958309705" sldId="260"/>
            <ac:grpSpMk id="21" creationId="{11AD05D2-B7EF-4E15-94D6-988392793476}"/>
          </ac:grpSpMkLst>
        </pc:grpChg>
        <pc:grpChg chg="add del mod topLvl">
          <ac:chgData name="Zeru Han" userId="cb1de7ca-023f-4bde-9e40-110c65f236ff" providerId="ADAL" clId="{2EC93EFF-2D92-4F01-BBAB-160B88D2C83D}" dt="2020-09-01T07:30:22.863" v="1568" actId="478"/>
          <ac:grpSpMkLst>
            <pc:docMk/>
            <pc:sldMk cId="2958309705" sldId="260"/>
            <ac:grpSpMk id="22" creationId="{ACAAF706-C418-422A-8F7F-4F3178D975C9}"/>
          </ac:grpSpMkLst>
        </pc:grpChg>
        <pc:grpChg chg="add mod">
          <ac:chgData name="Zeru Han" userId="cb1de7ca-023f-4bde-9e40-110c65f236ff" providerId="ADAL" clId="{2EC93EFF-2D92-4F01-BBAB-160B88D2C83D}" dt="2020-09-01T07:34:39.073" v="1645" actId="1076"/>
          <ac:grpSpMkLst>
            <pc:docMk/>
            <pc:sldMk cId="2958309705" sldId="260"/>
            <ac:grpSpMk id="45" creationId="{4EFEB856-5993-42D0-BFD1-8C2D1A7EDCB9}"/>
          </ac:grpSpMkLst>
        </pc:grpChg>
        <pc:grpChg chg="add mod">
          <ac:chgData name="Zeru Han" userId="cb1de7ca-023f-4bde-9e40-110c65f236ff" providerId="ADAL" clId="{2EC93EFF-2D92-4F01-BBAB-160B88D2C83D}" dt="2020-09-01T07:34:39.073" v="1645" actId="1076"/>
          <ac:grpSpMkLst>
            <pc:docMk/>
            <pc:sldMk cId="2958309705" sldId="260"/>
            <ac:grpSpMk id="54" creationId="{6D3CCEA8-EA3D-4E76-A601-C1592CCDDFBD}"/>
          </ac:grpSpMkLst>
        </pc:grpChg>
        <pc:grpChg chg="add mod">
          <ac:chgData name="Zeru Han" userId="cb1de7ca-023f-4bde-9e40-110c65f236ff" providerId="ADAL" clId="{2EC93EFF-2D92-4F01-BBAB-160B88D2C83D}" dt="2020-09-01T07:40:57.309" v="1825" actId="1037"/>
          <ac:grpSpMkLst>
            <pc:docMk/>
            <pc:sldMk cId="2958309705" sldId="260"/>
            <ac:grpSpMk id="64" creationId="{47355377-8C89-4769-A46D-1DE2B37B72C9}"/>
          </ac:grpSpMkLst>
        </pc:grpChg>
        <pc:grpChg chg="add mod">
          <ac:chgData name="Zeru Han" userId="cb1de7ca-023f-4bde-9e40-110c65f236ff" providerId="ADAL" clId="{2EC93EFF-2D92-4F01-BBAB-160B88D2C83D}" dt="2020-09-01T07:34:39.073" v="1645" actId="1076"/>
          <ac:grpSpMkLst>
            <pc:docMk/>
            <pc:sldMk cId="2958309705" sldId="260"/>
            <ac:grpSpMk id="73" creationId="{96A77763-B8AC-4C00-A117-19BFD4BE2798}"/>
          </ac:grpSpMkLst>
        </pc:grpChg>
        <pc:grpChg chg="add mod">
          <ac:chgData name="Zeru Han" userId="cb1de7ca-023f-4bde-9e40-110c65f236ff" providerId="ADAL" clId="{2EC93EFF-2D92-4F01-BBAB-160B88D2C83D}" dt="2020-09-01T07:34:39.073" v="1645" actId="1076"/>
          <ac:grpSpMkLst>
            <pc:docMk/>
            <pc:sldMk cId="2958309705" sldId="260"/>
            <ac:grpSpMk id="81" creationId="{A404AC2D-036B-45D2-B454-A90523EE6595}"/>
          </ac:grpSpMkLst>
        </pc:grpChg>
        <pc:grpChg chg="add mod">
          <ac:chgData name="Zeru Han" userId="cb1de7ca-023f-4bde-9e40-110c65f236ff" providerId="ADAL" clId="{2EC93EFF-2D92-4F01-BBAB-160B88D2C83D}" dt="2020-09-01T07:40:57.309" v="1825" actId="1037"/>
          <ac:grpSpMkLst>
            <pc:docMk/>
            <pc:sldMk cId="2958309705" sldId="260"/>
            <ac:grpSpMk id="87" creationId="{C4CAA620-6AD8-4E23-9AA9-4B37B96941BC}"/>
          </ac:grpSpMkLst>
        </pc:grpChg>
        <pc:cxnChg chg="del mod topLvl">
          <ac:chgData name="Zeru Han" userId="cb1de7ca-023f-4bde-9e40-110c65f236ff" providerId="ADAL" clId="{2EC93EFF-2D92-4F01-BBAB-160B88D2C83D}" dt="2020-09-01T07:43:39.425" v="2054" actId="478"/>
          <ac:cxnSpMkLst>
            <pc:docMk/>
            <pc:sldMk cId="2958309705" sldId="260"/>
            <ac:cxnSpMk id="4" creationId="{AB0628D2-F754-40C6-8CFF-E5BFAB23BDFF}"/>
          </ac:cxnSpMkLst>
        </pc:cxnChg>
        <pc:cxnChg chg="add mod">
          <ac:chgData name="Zeru Han" userId="cb1de7ca-023f-4bde-9e40-110c65f236ff" providerId="ADAL" clId="{2EC93EFF-2D92-4F01-BBAB-160B88D2C83D}" dt="2020-09-01T07:35:51.439" v="1715" actId="11529"/>
          <ac:cxnSpMkLst>
            <pc:docMk/>
            <pc:sldMk cId="2958309705" sldId="260"/>
            <ac:cxnSpMk id="89" creationId="{47E8FDAB-DD1F-4A7A-B1CD-248B412F727C}"/>
          </ac:cxnSpMkLst>
        </pc:cxnChg>
        <pc:cxnChg chg="add del mod">
          <ac:chgData name="Zeru Han" userId="cb1de7ca-023f-4bde-9e40-110c65f236ff" providerId="ADAL" clId="{2EC93EFF-2D92-4F01-BBAB-160B88D2C83D}" dt="2020-09-01T07:36:27.113" v="1718" actId="11529"/>
          <ac:cxnSpMkLst>
            <pc:docMk/>
            <pc:sldMk cId="2958309705" sldId="260"/>
            <ac:cxnSpMk id="91" creationId="{4BBB627C-D693-4157-82CB-F8B8F4D0A4B5}"/>
          </ac:cxnSpMkLst>
        </pc:cxnChg>
        <pc:cxnChg chg="add mod">
          <ac:chgData name="Zeru Han" userId="cb1de7ca-023f-4bde-9e40-110c65f236ff" providerId="ADAL" clId="{2EC93EFF-2D92-4F01-BBAB-160B88D2C83D}" dt="2020-09-01T07:36:53.417" v="1723" actId="1076"/>
          <ac:cxnSpMkLst>
            <pc:docMk/>
            <pc:sldMk cId="2958309705" sldId="260"/>
            <ac:cxnSpMk id="92" creationId="{DA3917D9-44AD-4EB2-992A-DE096A16746D}"/>
          </ac:cxnSpMkLst>
        </pc:cxnChg>
        <pc:cxnChg chg="add mod">
          <ac:chgData name="Zeru Han" userId="cb1de7ca-023f-4bde-9e40-110c65f236ff" providerId="ADAL" clId="{2EC93EFF-2D92-4F01-BBAB-160B88D2C83D}" dt="2020-09-01T07:39:00.042" v="1749" actId="1038"/>
          <ac:cxnSpMkLst>
            <pc:docMk/>
            <pc:sldMk cId="2958309705" sldId="260"/>
            <ac:cxnSpMk id="93" creationId="{63744F97-D597-4D5C-A3D1-E3D1298B6128}"/>
          </ac:cxnSpMkLst>
        </pc:cxnChg>
        <pc:cxnChg chg="add mod">
          <ac:chgData name="Zeru Han" userId="cb1de7ca-023f-4bde-9e40-110c65f236ff" providerId="ADAL" clId="{2EC93EFF-2D92-4F01-BBAB-160B88D2C83D}" dt="2020-09-01T07:39:37.122" v="1776" actId="1037"/>
          <ac:cxnSpMkLst>
            <pc:docMk/>
            <pc:sldMk cId="2958309705" sldId="260"/>
            <ac:cxnSpMk id="95" creationId="{3864FF42-6538-4F33-BE9A-8BFBB2E80714}"/>
          </ac:cxnSpMkLst>
        </pc:cxnChg>
        <pc:cxnChg chg="add del mod">
          <ac:chgData name="Zeru Han" userId="cb1de7ca-023f-4bde-9e40-110c65f236ff" providerId="ADAL" clId="{2EC93EFF-2D92-4F01-BBAB-160B88D2C83D}" dt="2020-09-01T07:38:13.256" v="1731" actId="478"/>
          <ac:cxnSpMkLst>
            <pc:docMk/>
            <pc:sldMk cId="2958309705" sldId="260"/>
            <ac:cxnSpMk id="96" creationId="{05A188E2-2B63-4D58-9414-FA663E143BE3}"/>
          </ac:cxnSpMkLst>
        </pc:cxnChg>
        <pc:cxnChg chg="add mod">
          <ac:chgData name="Zeru Han" userId="cb1de7ca-023f-4bde-9e40-110c65f236ff" providerId="ADAL" clId="{2EC93EFF-2D92-4F01-BBAB-160B88D2C83D}" dt="2020-09-01T07:40:18.153" v="1816" actId="1035"/>
          <ac:cxnSpMkLst>
            <pc:docMk/>
            <pc:sldMk cId="2958309705" sldId="260"/>
            <ac:cxnSpMk id="98" creationId="{0FF6E209-F9A6-4F3D-9812-2E8475354974}"/>
          </ac:cxnSpMkLst>
        </pc:cxnChg>
      </pc:sldChg>
      <pc:sldChg chg="addSp delSp modSp">
        <pc:chgData name="Zeru Han" userId="cb1de7ca-023f-4bde-9e40-110c65f236ff" providerId="ADAL" clId="{2EC93EFF-2D92-4F01-BBAB-160B88D2C83D}" dt="2020-09-07T05:00:11.881" v="3363"/>
        <pc:sldMkLst>
          <pc:docMk/>
          <pc:sldMk cId="1038806115" sldId="261"/>
        </pc:sldMkLst>
        <pc:spChg chg="mod">
          <ac:chgData name="Zeru Han" userId="cb1de7ca-023f-4bde-9e40-110c65f236ff" providerId="ADAL" clId="{2EC93EFF-2D92-4F01-BBAB-160B88D2C83D}" dt="2020-09-07T05:00:11.881" v="3363"/>
          <ac:spMkLst>
            <pc:docMk/>
            <pc:sldMk cId="1038806115" sldId="261"/>
            <ac:spMk id="2" creationId="{BF0CD050-71F0-4CDA-9C43-B1D2E646B343}"/>
          </ac:spMkLst>
        </pc:spChg>
        <pc:spChg chg="mod">
          <ac:chgData name="Zeru Han" userId="cb1de7ca-023f-4bde-9e40-110c65f236ff" providerId="ADAL" clId="{2EC93EFF-2D92-4F01-BBAB-160B88D2C83D}" dt="2020-09-04T09:07:47.438" v="2330" actId="20577"/>
          <ac:spMkLst>
            <pc:docMk/>
            <pc:sldMk cId="1038806115" sldId="261"/>
            <ac:spMk id="3" creationId="{3ABF64D8-CF4A-4B7A-BBDE-B6385D097CAD}"/>
          </ac:spMkLst>
        </pc:spChg>
        <pc:spChg chg="del">
          <ac:chgData name="Zeru Han" userId="cb1de7ca-023f-4bde-9e40-110c65f236ff" providerId="ADAL" clId="{2EC93EFF-2D92-4F01-BBAB-160B88D2C83D}" dt="2020-09-04T08:56:14.277" v="2229" actId="478"/>
          <ac:spMkLst>
            <pc:docMk/>
            <pc:sldMk cId="1038806115" sldId="261"/>
            <ac:spMk id="4" creationId="{E3EE39D0-FE61-458D-86B6-E0E8A4DFA22C}"/>
          </ac:spMkLst>
        </pc:spChg>
        <pc:spChg chg="add del">
          <ac:chgData name="Zeru Han" userId="cb1de7ca-023f-4bde-9e40-110c65f236ff" providerId="ADAL" clId="{2EC93EFF-2D92-4F01-BBAB-160B88D2C83D}" dt="2020-09-01T06:49:27.321" v="1069"/>
          <ac:spMkLst>
            <pc:docMk/>
            <pc:sldMk cId="1038806115" sldId="261"/>
            <ac:spMk id="5" creationId="{41253592-D01B-44FD-B80B-3DD09E8E2990}"/>
          </ac:spMkLst>
        </pc:spChg>
      </pc:sldChg>
      <pc:sldChg chg="addSp delSp modSp ord modNotesTx">
        <pc:chgData name="Zeru Han" userId="cb1de7ca-023f-4bde-9e40-110c65f236ff" providerId="ADAL" clId="{2EC93EFF-2D92-4F01-BBAB-160B88D2C83D}" dt="2020-09-07T06:04:45.486" v="6797" actId="20577"/>
        <pc:sldMkLst>
          <pc:docMk/>
          <pc:sldMk cId="2778600709" sldId="262"/>
        </pc:sldMkLst>
        <pc:spChg chg="mod">
          <ac:chgData name="Zeru Han" userId="cb1de7ca-023f-4bde-9e40-110c65f236ff" providerId="ADAL" clId="{2EC93EFF-2D92-4F01-BBAB-160B88D2C83D}" dt="2020-09-01T03:20:10.116" v="350"/>
          <ac:spMkLst>
            <pc:docMk/>
            <pc:sldMk cId="2778600709" sldId="262"/>
            <ac:spMk id="2" creationId="{47EF8FB6-6153-4267-A040-49910EDC0D21}"/>
          </ac:spMkLst>
        </pc:spChg>
        <pc:spChg chg="del">
          <ac:chgData name="Zeru Han" userId="cb1de7ca-023f-4bde-9e40-110c65f236ff" providerId="ADAL" clId="{2EC93EFF-2D92-4F01-BBAB-160B88D2C83D}" dt="2020-09-01T05:31:43.445" v="775"/>
          <ac:spMkLst>
            <pc:docMk/>
            <pc:sldMk cId="2778600709" sldId="262"/>
            <ac:spMk id="3" creationId="{649BF818-EDE6-47CC-8ADA-1AA7A30BEE61}"/>
          </ac:spMkLst>
        </pc:spChg>
        <pc:spChg chg="add mod">
          <ac:chgData name="Zeru Han" userId="cb1de7ca-023f-4bde-9e40-110c65f236ff" providerId="ADAL" clId="{2EC93EFF-2D92-4F01-BBAB-160B88D2C83D}" dt="2020-09-01T05:40:33.983" v="958"/>
          <ac:spMkLst>
            <pc:docMk/>
            <pc:sldMk cId="2778600709" sldId="262"/>
            <ac:spMk id="5" creationId="{1B83CB30-AB00-40B3-968D-4926FBDB2B63}"/>
          </ac:spMkLst>
        </pc:spChg>
      </pc:sldChg>
      <pc:sldChg chg="delSp modSp">
        <pc:chgData name="Zeru Han" userId="cb1de7ca-023f-4bde-9e40-110c65f236ff" providerId="ADAL" clId="{2EC93EFF-2D92-4F01-BBAB-160B88D2C83D}" dt="2020-09-08T00:30:45.529" v="8545" actId="20577"/>
        <pc:sldMkLst>
          <pc:docMk/>
          <pc:sldMk cId="2113234887" sldId="263"/>
        </pc:sldMkLst>
        <pc:spChg chg="mod">
          <ac:chgData name="Zeru Han" userId="cb1de7ca-023f-4bde-9e40-110c65f236ff" providerId="ADAL" clId="{2EC93EFF-2D92-4F01-BBAB-160B88D2C83D}" dt="2020-09-07T05:42:03.710" v="6184"/>
          <ac:spMkLst>
            <pc:docMk/>
            <pc:sldMk cId="2113234887" sldId="263"/>
            <ac:spMk id="2" creationId="{45659BD3-4032-494D-B548-6CC17F7AA57F}"/>
          </ac:spMkLst>
        </pc:spChg>
        <pc:spChg chg="mod">
          <ac:chgData name="Zeru Han" userId="cb1de7ca-023f-4bde-9e40-110c65f236ff" providerId="ADAL" clId="{2EC93EFF-2D92-4F01-BBAB-160B88D2C83D}" dt="2020-09-08T00:30:45.529" v="8545" actId="20577"/>
          <ac:spMkLst>
            <pc:docMk/>
            <pc:sldMk cId="2113234887" sldId="263"/>
            <ac:spMk id="3" creationId="{F20AE271-2D49-4A42-BF18-AE14C0C5990B}"/>
          </ac:spMkLst>
        </pc:spChg>
        <pc:spChg chg="del">
          <ac:chgData name="Zeru Han" userId="cb1de7ca-023f-4bde-9e40-110c65f236ff" providerId="ADAL" clId="{2EC93EFF-2D92-4F01-BBAB-160B88D2C83D}" dt="2020-09-07T06:30:44.951" v="7088" actId="478"/>
          <ac:spMkLst>
            <pc:docMk/>
            <pc:sldMk cId="2113234887" sldId="263"/>
            <ac:spMk id="4" creationId="{A1BB976A-6EE9-4FE6-AAEA-6C6834B3BE03}"/>
          </ac:spMkLst>
        </pc:spChg>
      </pc:sldChg>
      <pc:sldChg chg="del">
        <pc:chgData name="Zeru Han" userId="cb1de7ca-023f-4bde-9e40-110c65f236ff" providerId="ADAL" clId="{2EC93EFF-2D92-4F01-BBAB-160B88D2C83D}" dt="2020-09-07T05:41:39.597" v="6169" actId="2696"/>
        <pc:sldMkLst>
          <pc:docMk/>
          <pc:sldMk cId="2370924167" sldId="264"/>
        </pc:sldMkLst>
      </pc:sldChg>
      <pc:sldChg chg="del">
        <pc:chgData name="Zeru Han" userId="cb1de7ca-023f-4bde-9e40-110c65f236ff" providerId="ADAL" clId="{2EC93EFF-2D92-4F01-BBAB-160B88D2C83D}" dt="2020-09-01T05:32:25.763" v="782" actId="2696"/>
        <pc:sldMkLst>
          <pc:docMk/>
          <pc:sldMk cId="1630255695" sldId="265"/>
        </pc:sldMkLst>
      </pc:sldChg>
      <pc:sldChg chg="del">
        <pc:chgData name="Zeru Han" userId="cb1de7ca-023f-4bde-9e40-110c65f236ff" providerId="ADAL" clId="{2EC93EFF-2D92-4F01-BBAB-160B88D2C83D}" dt="2020-09-07T06:36:02.720" v="7098" actId="2696"/>
        <pc:sldMkLst>
          <pc:docMk/>
          <pc:sldMk cId="1818876019" sldId="265"/>
        </pc:sldMkLst>
      </pc:sldChg>
      <pc:sldChg chg="del">
        <pc:chgData name="Zeru Han" userId="cb1de7ca-023f-4bde-9e40-110c65f236ff" providerId="ADAL" clId="{2EC93EFF-2D92-4F01-BBAB-160B88D2C83D}" dt="2020-09-01T05:32:28.173" v="783" actId="2696"/>
        <pc:sldMkLst>
          <pc:docMk/>
          <pc:sldMk cId="3841483749" sldId="266"/>
        </pc:sldMkLst>
      </pc:sldChg>
      <pc:sldChg chg="addSp delSp modSp add del">
        <pc:chgData name="Zeru Han" userId="cb1de7ca-023f-4bde-9e40-110c65f236ff" providerId="ADAL" clId="{2EC93EFF-2D92-4F01-BBAB-160B88D2C83D}" dt="2020-09-01T01:54:04.749" v="86" actId="2696"/>
        <pc:sldMkLst>
          <pc:docMk/>
          <pc:sldMk cId="1751876388" sldId="267"/>
        </pc:sldMkLst>
        <pc:spChg chg="del mod">
          <ac:chgData name="Zeru Han" userId="cb1de7ca-023f-4bde-9e40-110c65f236ff" providerId="ADAL" clId="{2EC93EFF-2D92-4F01-BBAB-160B88D2C83D}" dt="2020-09-01T01:53:35.437" v="79"/>
          <ac:spMkLst>
            <pc:docMk/>
            <pc:sldMk cId="1751876388" sldId="267"/>
            <ac:spMk id="2" creationId="{3E086D28-0212-462D-AEB3-FA2D92F26163}"/>
          </ac:spMkLst>
        </pc:spChg>
        <pc:spChg chg="del mod">
          <ac:chgData name="Zeru Han" userId="cb1de7ca-023f-4bde-9e40-110c65f236ff" providerId="ADAL" clId="{2EC93EFF-2D92-4F01-BBAB-160B88D2C83D}" dt="2020-09-01T01:53:26.142" v="76"/>
          <ac:spMkLst>
            <pc:docMk/>
            <pc:sldMk cId="1751876388" sldId="267"/>
            <ac:spMk id="3" creationId="{020476CE-1BAA-4166-A2F7-109F9F013264}"/>
          </ac:spMkLst>
        </pc:spChg>
        <pc:spChg chg="add mod">
          <ac:chgData name="Zeru Han" userId="cb1de7ca-023f-4bde-9e40-110c65f236ff" providerId="ADAL" clId="{2EC93EFF-2D92-4F01-BBAB-160B88D2C83D}" dt="2020-09-01T01:53:26.142" v="76"/>
          <ac:spMkLst>
            <pc:docMk/>
            <pc:sldMk cId="1751876388" sldId="267"/>
            <ac:spMk id="4" creationId="{D09C4E4A-D396-43F0-B846-FE7483ABFF92}"/>
          </ac:spMkLst>
        </pc:spChg>
        <pc:spChg chg="add mod">
          <ac:chgData name="Zeru Han" userId="cb1de7ca-023f-4bde-9e40-110c65f236ff" providerId="ADAL" clId="{2EC93EFF-2D92-4F01-BBAB-160B88D2C83D}" dt="2020-09-01T01:53:35.437" v="79"/>
          <ac:spMkLst>
            <pc:docMk/>
            <pc:sldMk cId="1751876388" sldId="267"/>
            <ac:spMk id="5" creationId="{9965FE8D-2B3A-42C4-B164-F5422077EEBE}"/>
          </ac:spMkLst>
        </pc:spChg>
      </pc:sldChg>
      <pc:sldChg chg="add del">
        <pc:chgData name="Zeru Han" userId="cb1de7ca-023f-4bde-9e40-110c65f236ff" providerId="ADAL" clId="{2EC93EFF-2D92-4F01-BBAB-160B88D2C83D}" dt="2020-09-01T01:50:33.873" v="23" actId="2696"/>
        <pc:sldMkLst>
          <pc:docMk/>
          <pc:sldMk cId="347377980" sldId="268"/>
        </pc:sldMkLst>
      </pc:sldChg>
      <pc:sldChg chg="addSp delSp modSp add del setBg">
        <pc:chgData name="Zeru Han" userId="cb1de7ca-023f-4bde-9e40-110c65f236ff" providerId="ADAL" clId="{2EC93EFF-2D92-4F01-BBAB-160B88D2C83D}" dt="2020-09-01T03:30:00.224" v="537" actId="2696"/>
        <pc:sldMkLst>
          <pc:docMk/>
          <pc:sldMk cId="714466102" sldId="268"/>
        </pc:sldMkLst>
        <pc:spChg chg="del mod">
          <ac:chgData name="Zeru Han" userId="cb1de7ca-023f-4bde-9e40-110c65f236ff" providerId="ADAL" clId="{2EC93EFF-2D92-4F01-BBAB-160B88D2C83D}" dt="2020-09-01T03:16:36.838" v="158" actId="478"/>
          <ac:spMkLst>
            <pc:docMk/>
            <pc:sldMk cId="714466102" sldId="268"/>
            <ac:spMk id="2" creationId="{DC4DAD81-C3E1-4FFF-B656-7B6A5DA09B7C}"/>
          </ac:spMkLst>
        </pc:spChg>
        <pc:spChg chg="add mod">
          <ac:chgData name="Zeru Han" userId="cb1de7ca-023f-4bde-9e40-110c65f236ff" providerId="ADAL" clId="{2EC93EFF-2D92-4F01-BBAB-160B88D2C83D}" dt="2020-09-01T03:16:36.838" v="158" actId="478"/>
          <ac:spMkLst>
            <pc:docMk/>
            <pc:sldMk cId="714466102" sldId="268"/>
            <ac:spMk id="12" creationId="{4CAD72C3-7D3D-4496-88BA-26530D48F098}"/>
          </ac:spMkLst>
        </pc:spChg>
        <pc:picChg chg="add del mod">
          <ac:chgData name="Zeru Han" userId="cb1de7ca-023f-4bde-9e40-110c65f236ff" providerId="ADAL" clId="{2EC93EFF-2D92-4F01-BBAB-160B88D2C83D}" dt="2020-09-01T02:28:50.941" v="99" actId="478"/>
          <ac:picMkLst>
            <pc:docMk/>
            <pc:sldMk cId="714466102" sldId="268"/>
            <ac:picMk id="4" creationId="{E9F038FD-478F-4A25-B7FB-ED0C3194D05A}"/>
          </ac:picMkLst>
        </pc:picChg>
        <pc:picChg chg="add del mod">
          <ac:chgData name="Zeru Han" userId="cb1de7ca-023f-4bde-9e40-110c65f236ff" providerId="ADAL" clId="{2EC93EFF-2D92-4F01-BBAB-160B88D2C83D}" dt="2020-09-01T03:08:22.723" v="103" actId="478"/>
          <ac:picMkLst>
            <pc:docMk/>
            <pc:sldMk cId="714466102" sldId="268"/>
            <ac:picMk id="6" creationId="{718A5E08-EF93-4FEB-BC65-02D98C2EC141}"/>
          </ac:picMkLst>
        </pc:picChg>
        <pc:picChg chg="add del mod">
          <ac:chgData name="Zeru Han" userId="cb1de7ca-023f-4bde-9e40-110c65f236ff" providerId="ADAL" clId="{2EC93EFF-2D92-4F01-BBAB-160B88D2C83D}" dt="2020-09-01T03:12:08.546" v="111" actId="478"/>
          <ac:picMkLst>
            <pc:docMk/>
            <pc:sldMk cId="714466102" sldId="268"/>
            <ac:picMk id="8" creationId="{6C460735-6D09-4955-9D4F-402FEE975B2B}"/>
          </ac:picMkLst>
        </pc:picChg>
        <pc:picChg chg="add del mod">
          <ac:chgData name="Zeru Han" userId="cb1de7ca-023f-4bde-9e40-110c65f236ff" providerId="ADAL" clId="{2EC93EFF-2D92-4F01-BBAB-160B88D2C83D}" dt="2020-09-01T03:16:33.547" v="157" actId="478"/>
          <ac:picMkLst>
            <pc:docMk/>
            <pc:sldMk cId="714466102" sldId="268"/>
            <ac:picMk id="10" creationId="{52686D9D-1AA3-4939-85AB-C2A13D60B97E}"/>
          </ac:picMkLst>
        </pc:picChg>
        <pc:picChg chg="add mod">
          <ac:chgData name="Zeru Han" userId="cb1de7ca-023f-4bde-9e40-110c65f236ff" providerId="ADAL" clId="{2EC93EFF-2D92-4F01-BBAB-160B88D2C83D}" dt="2020-09-01T03:19:22.219" v="330" actId="1037"/>
          <ac:picMkLst>
            <pc:docMk/>
            <pc:sldMk cId="714466102" sldId="268"/>
            <ac:picMk id="14" creationId="{238B991F-BF4E-4D15-A9C8-E31FFE91CF0B}"/>
          </ac:picMkLst>
        </pc:picChg>
      </pc:sldChg>
      <pc:sldChg chg="addSp delSp modSp add del">
        <pc:chgData name="Zeru Han" userId="cb1de7ca-023f-4bde-9e40-110c65f236ff" providerId="ADAL" clId="{2EC93EFF-2D92-4F01-BBAB-160B88D2C83D}" dt="2020-09-01T06:46:40.732" v="994" actId="2696"/>
        <pc:sldMkLst>
          <pc:docMk/>
          <pc:sldMk cId="892293691" sldId="269"/>
        </pc:sldMkLst>
        <pc:spChg chg="del mod">
          <ac:chgData name="Zeru Han" userId="cb1de7ca-023f-4bde-9e40-110c65f236ff" providerId="ADAL" clId="{2EC93EFF-2D92-4F01-BBAB-160B88D2C83D}" dt="2020-09-01T01:53:38.760" v="81"/>
          <ac:spMkLst>
            <pc:docMk/>
            <pc:sldMk cId="892293691" sldId="269"/>
            <ac:spMk id="2" creationId="{0287D9EB-D748-4A06-AC51-4C23E4EC5F8A}"/>
          </ac:spMkLst>
        </pc:spChg>
        <pc:spChg chg="add mod">
          <ac:chgData name="Zeru Han" userId="cb1de7ca-023f-4bde-9e40-110c65f236ff" providerId="ADAL" clId="{2EC93EFF-2D92-4F01-BBAB-160B88D2C83D}" dt="2020-09-01T06:46:39.024" v="993"/>
          <ac:spMkLst>
            <pc:docMk/>
            <pc:sldMk cId="892293691" sldId="269"/>
            <ac:spMk id="5" creationId="{CF1A1FF2-6DAF-47CD-B826-23B9D44C7906}"/>
          </ac:spMkLst>
        </pc:spChg>
        <pc:spChg chg="add mod">
          <ac:chgData name="Zeru Han" userId="cb1de7ca-023f-4bde-9e40-110c65f236ff" providerId="ADAL" clId="{2EC93EFF-2D92-4F01-BBAB-160B88D2C83D}" dt="2020-09-01T03:30:59.264" v="602"/>
          <ac:spMkLst>
            <pc:docMk/>
            <pc:sldMk cId="892293691" sldId="269"/>
            <ac:spMk id="6" creationId="{1D155CDD-8362-4FE4-BF67-F108093FE0E8}"/>
          </ac:spMkLst>
        </pc:spChg>
        <pc:picChg chg="add mod">
          <ac:chgData name="Zeru Han" userId="cb1de7ca-023f-4bde-9e40-110c65f236ff" providerId="ADAL" clId="{2EC93EFF-2D92-4F01-BBAB-160B88D2C83D}" dt="2020-09-01T01:53:59.303" v="85" actId="1076"/>
          <ac:picMkLst>
            <pc:docMk/>
            <pc:sldMk cId="892293691" sldId="269"/>
            <ac:picMk id="4" creationId="{9C5FCBF1-C7F2-4517-BD8D-4709D649D57F}"/>
          </ac:picMkLst>
        </pc:picChg>
      </pc:sldChg>
      <pc:sldChg chg="modSp add del">
        <pc:chgData name="Zeru Han" userId="cb1de7ca-023f-4bde-9e40-110c65f236ff" providerId="ADAL" clId="{2EC93EFF-2D92-4F01-BBAB-160B88D2C83D}" dt="2020-09-07T05:44:31.876" v="6300" actId="2696"/>
        <pc:sldMkLst>
          <pc:docMk/>
          <pc:sldMk cId="3334931400" sldId="270"/>
        </pc:sldMkLst>
        <pc:spChg chg="mod">
          <ac:chgData name="Zeru Han" userId="cb1de7ca-023f-4bde-9e40-110c65f236ff" providerId="ADAL" clId="{2EC93EFF-2D92-4F01-BBAB-160B88D2C83D}" dt="2020-09-01T02:05:14.710" v="88"/>
          <ac:spMkLst>
            <pc:docMk/>
            <pc:sldMk cId="3334931400" sldId="270"/>
            <ac:spMk id="3" creationId="{334E91CA-0D4E-482E-8244-D0A8ECB5ECBA}"/>
          </ac:spMkLst>
        </pc:spChg>
      </pc:sldChg>
      <pc:sldChg chg="addSp modSp add del ord">
        <pc:chgData name="Zeru Han" userId="cb1de7ca-023f-4bde-9e40-110c65f236ff" providerId="ADAL" clId="{2EC93EFF-2D92-4F01-BBAB-160B88D2C83D}" dt="2020-09-01T06:46:09.801" v="992" actId="2696"/>
        <pc:sldMkLst>
          <pc:docMk/>
          <pc:sldMk cId="154129347" sldId="271"/>
        </pc:sldMkLst>
        <pc:spChg chg="add mod">
          <ac:chgData name="Zeru Han" userId="cb1de7ca-023f-4bde-9e40-110c65f236ff" providerId="ADAL" clId="{2EC93EFF-2D92-4F01-BBAB-160B88D2C83D}" dt="2020-09-01T05:16:01.933" v="772" actId="1076"/>
          <ac:spMkLst>
            <pc:docMk/>
            <pc:sldMk cId="154129347" sldId="271"/>
            <ac:spMk id="3" creationId="{7998407B-2843-4B0E-A80C-792A1FDF6CF6}"/>
          </ac:spMkLst>
        </pc:spChg>
        <pc:spChg chg="add mod">
          <ac:chgData name="Zeru Han" userId="cb1de7ca-023f-4bde-9e40-110c65f236ff" providerId="ADAL" clId="{2EC93EFF-2D92-4F01-BBAB-160B88D2C83D}" dt="2020-09-01T05:15:52.050" v="771" actId="5793"/>
          <ac:spMkLst>
            <pc:docMk/>
            <pc:sldMk cId="154129347" sldId="271"/>
            <ac:spMk id="4" creationId="{3A27EC5C-644B-4CC3-9B27-EA2D8B14EDC0}"/>
          </ac:spMkLst>
        </pc:spChg>
      </pc:sldChg>
      <pc:sldChg chg="modSp del">
        <pc:chgData name="Zeru Han" userId="cb1de7ca-023f-4bde-9e40-110c65f236ff" providerId="ADAL" clId="{2EC93EFF-2D92-4F01-BBAB-160B88D2C83D}" dt="2020-09-07T06:00:50.928" v="6655" actId="2696"/>
        <pc:sldMkLst>
          <pc:docMk/>
          <pc:sldMk cId="462065310" sldId="271"/>
        </pc:sldMkLst>
        <pc:spChg chg="mod">
          <ac:chgData name="Zeru Han" userId="cb1de7ca-023f-4bde-9e40-110c65f236ff" providerId="ADAL" clId="{2EC93EFF-2D92-4F01-BBAB-160B88D2C83D}" dt="2020-09-07T06:00:42.005" v="6653"/>
          <ac:spMkLst>
            <pc:docMk/>
            <pc:sldMk cId="462065310" sldId="271"/>
            <ac:spMk id="2" creationId="{00000000-0000-0000-0000-000000000000}"/>
          </ac:spMkLst>
        </pc:spChg>
      </pc:sldChg>
      <pc:sldChg chg="add del">
        <pc:chgData name="Zeru Han" userId="cb1de7ca-023f-4bde-9e40-110c65f236ff" providerId="ADAL" clId="{2EC93EFF-2D92-4F01-BBAB-160B88D2C83D}" dt="2020-09-01T08:01:42.690" v="2198" actId="2696"/>
        <pc:sldMkLst>
          <pc:docMk/>
          <pc:sldMk cId="1777665662" sldId="272"/>
        </pc:sldMkLst>
      </pc:sldChg>
      <pc:sldChg chg="del">
        <pc:chgData name="Zeru Han" userId="cb1de7ca-023f-4bde-9e40-110c65f236ff" providerId="ADAL" clId="{2EC93EFF-2D92-4F01-BBAB-160B88D2C83D}" dt="2020-09-07T06:36:02.699" v="7097" actId="2696"/>
        <pc:sldMkLst>
          <pc:docMk/>
          <pc:sldMk cId="1922705251" sldId="272"/>
        </pc:sldMkLst>
      </pc:sldChg>
      <pc:sldChg chg="addSp delSp modSp add del">
        <pc:chgData name="Zeru Han" userId="cb1de7ca-023f-4bde-9e40-110c65f236ff" providerId="ADAL" clId="{2EC93EFF-2D92-4F01-BBAB-160B88D2C83D}" dt="2020-09-01T08:01:20.448" v="2194" actId="2696"/>
        <pc:sldMkLst>
          <pc:docMk/>
          <pc:sldMk cId="629042924" sldId="273"/>
        </pc:sldMkLst>
        <pc:spChg chg="mod">
          <ac:chgData name="Zeru Han" userId="cb1de7ca-023f-4bde-9e40-110c65f236ff" providerId="ADAL" clId="{2EC93EFF-2D92-4F01-BBAB-160B88D2C83D}" dt="2020-09-01T03:23:52.098" v="408" actId="20577"/>
          <ac:spMkLst>
            <pc:docMk/>
            <pc:sldMk cId="629042924" sldId="273"/>
            <ac:spMk id="2" creationId="{47EF8FB6-6153-4267-A040-49910EDC0D21}"/>
          </ac:spMkLst>
        </pc:spChg>
        <pc:spChg chg="del">
          <ac:chgData name="Zeru Han" userId="cb1de7ca-023f-4bde-9e40-110c65f236ff" providerId="ADAL" clId="{2EC93EFF-2D92-4F01-BBAB-160B88D2C83D}" dt="2020-09-01T05:31:53.727" v="776" actId="478"/>
          <ac:spMkLst>
            <pc:docMk/>
            <pc:sldMk cId="629042924" sldId="273"/>
            <ac:spMk id="3" creationId="{649BF818-EDE6-47CC-8ADA-1AA7A30BEE61}"/>
          </ac:spMkLst>
        </pc:spChg>
        <pc:spChg chg="add mod">
          <ac:chgData name="Zeru Han" userId="cb1de7ca-023f-4bde-9e40-110c65f236ff" providerId="ADAL" clId="{2EC93EFF-2D92-4F01-BBAB-160B88D2C83D}" dt="2020-09-01T05:31:53.727" v="776" actId="478"/>
          <ac:spMkLst>
            <pc:docMk/>
            <pc:sldMk cId="629042924" sldId="273"/>
            <ac:spMk id="6" creationId="{A80D6DB7-BB16-41B8-8B0D-199C31284991}"/>
          </ac:spMkLst>
        </pc:spChg>
      </pc:sldChg>
      <pc:sldChg chg="del">
        <pc:chgData name="Zeru Han" userId="cb1de7ca-023f-4bde-9e40-110c65f236ff" providerId="ADAL" clId="{2EC93EFF-2D92-4F01-BBAB-160B88D2C83D}" dt="2020-09-07T06:36:02.450" v="7091" actId="2696"/>
        <pc:sldMkLst>
          <pc:docMk/>
          <pc:sldMk cId="2445974155" sldId="273"/>
        </pc:sldMkLst>
      </pc:sldChg>
      <pc:sldChg chg="addSp delSp modSp add del">
        <pc:chgData name="Zeru Han" userId="cb1de7ca-023f-4bde-9e40-110c65f236ff" providerId="ADAL" clId="{2EC93EFF-2D92-4F01-BBAB-160B88D2C83D}" dt="2020-09-01T08:01:24.506" v="2196" actId="2696"/>
        <pc:sldMkLst>
          <pc:docMk/>
          <pc:sldMk cId="2381940261" sldId="274"/>
        </pc:sldMkLst>
        <pc:spChg chg="mod">
          <ac:chgData name="Zeru Han" userId="cb1de7ca-023f-4bde-9e40-110c65f236ff" providerId="ADAL" clId="{2EC93EFF-2D92-4F01-BBAB-160B88D2C83D}" dt="2020-09-01T03:20:57.688" v="382" actId="20577"/>
          <ac:spMkLst>
            <pc:docMk/>
            <pc:sldMk cId="2381940261" sldId="274"/>
            <ac:spMk id="2" creationId="{47EF8FB6-6153-4267-A040-49910EDC0D21}"/>
          </ac:spMkLst>
        </pc:spChg>
        <pc:spChg chg="del">
          <ac:chgData name="Zeru Han" userId="cb1de7ca-023f-4bde-9e40-110c65f236ff" providerId="ADAL" clId="{2EC93EFF-2D92-4F01-BBAB-160B88D2C83D}" dt="2020-09-01T05:32:06.728" v="778" actId="478"/>
          <ac:spMkLst>
            <pc:docMk/>
            <pc:sldMk cId="2381940261" sldId="274"/>
            <ac:spMk id="3" creationId="{649BF818-EDE6-47CC-8ADA-1AA7A30BEE61}"/>
          </ac:spMkLst>
        </pc:spChg>
        <pc:spChg chg="add mod">
          <ac:chgData name="Zeru Han" userId="cb1de7ca-023f-4bde-9e40-110c65f236ff" providerId="ADAL" clId="{2EC93EFF-2D92-4F01-BBAB-160B88D2C83D}" dt="2020-09-01T05:32:06.728" v="778" actId="478"/>
          <ac:spMkLst>
            <pc:docMk/>
            <pc:sldMk cId="2381940261" sldId="274"/>
            <ac:spMk id="6" creationId="{71E72182-0E8D-428D-A43C-621DC4CC0CDF}"/>
          </ac:spMkLst>
        </pc:spChg>
      </pc:sldChg>
      <pc:sldChg chg="add del">
        <pc:chgData name="Zeru Han" userId="cb1de7ca-023f-4bde-9e40-110c65f236ff" providerId="ADAL" clId="{2EC93EFF-2D92-4F01-BBAB-160B88D2C83D}" dt="2020-09-01T03:21:02.997" v="384" actId="2696"/>
        <pc:sldMkLst>
          <pc:docMk/>
          <pc:sldMk cId="59618992" sldId="275"/>
        </pc:sldMkLst>
      </pc:sldChg>
      <pc:sldChg chg="addSp delSp modSp add">
        <pc:chgData name="Zeru Han" userId="cb1de7ca-023f-4bde-9e40-110c65f236ff" providerId="ADAL" clId="{2EC93EFF-2D92-4F01-BBAB-160B88D2C83D}" dt="2020-09-07T05:00:42.305" v="3397"/>
        <pc:sldMkLst>
          <pc:docMk/>
          <pc:sldMk cId="4208438205" sldId="275"/>
        </pc:sldMkLst>
        <pc:spChg chg="mod">
          <ac:chgData name="Zeru Han" userId="cb1de7ca-023f-4bde-9e40-110c65f236ff" providerId="ADAL" clId="{2EC93EFF-2D92-4F01-BBAB-160B88D2C83D}" dt="2020-09-07T05:00:42.305" v="3397"/>
          <ac:spMkLst>
            <pc:docMk/>
            <pc:sldMk cId="4208438205" sldId="275"/>
            <ac:spMk id="2" creationId="{47EF8FB6-6153-4267-A040-49910EDC0D21}"/>
          </ac:spMkLst>
        </pc:spChg>
        <pc:spChg chg="del">
          <ac:chgData name="Zeru Han" userId="cb1de7ca-023f-4bde-9e40-110c65f236ff" providerId="ADAL" clId="{2EC93EFF-2D92-4F01-BBAB-160B88D2C83D}" dt="2020-09-01T05:32:12.448" v="779" actId="478"/>
          <ac:spMkLst>
            <pc:docMk/>
            <pc:sldMk cId="4208438205" sldId="275"/>
            <ac:spMk id="3" creationId="{649BF818-EDE6-47CC-8ADA-1AA7A30BEE61}"/>
          </ac:spMkLst>
        </pc:spChg>
        <pc:spChg chg="add mod">
          <ac:chgData name="Zeru Han" userId="cb1de7ca-023f-4bde-9e40-110c65f236ff" providerId="ADAL" clId="{2EC93EFF-2D92-4F01-BBAB-160B88D2C83D}" dt="2020-09-01T05:32:12.448" v="779" actId="478"/>
          <ac:spMkLst>
            <pc:docMk/>
            <pc:sldMk cId="4208438205" sldId="275"/>
            <ac:spMk id="6" creationId="{756B5053-4FEF-441B-89B8-59F4EE0B4144}"/>
          </ac:spMkLst>
        </pc:spChg>
      </pc:sldChg>
      <pc:sldChg chg="addSp delSp modSp add del">
        <pc:chgData name="Zeru Han" userId="cb1de7ca-023f-4bde-9e40-110c65f236ff" providerId="ADAL" clId="{2EC93EFF-2D92-4F01-BBAB-160B88D2C83D}" dt="2020-09-01T08:01:21.626" v="2195" actId="2696"/>
        <pc:sldMkLst>
          <pc:docMk/>
          <pc:sldMk cId="3201730731" sldId="276"/>
        </pc:sldMkLst>
        <pc:spChg chg="del">
          <ac:chgData name="Zeru Han" userId="cb1de7ca-023f-4bde-9e40-110c65f236ff" providerId="ADAL" clId="{2EC93EFF-2D92-4F01-BBAB-160B88D2C83D}" dt="2020-09-01T05:31:58.642" v="777" actId="478"/>
          <ac:spMkLst>
            <pc:docMk/>
            <pc:sldMk cId="3201730731" sldId="276"/>
            <ac:spMk id="3" creationId="{649BF818-EDE6-47CC-8ADA-1AA7A30BEE61}"/>
          </ac:spMkLst>
        </pc:spChg>
        <pc:spChg chg="add mod">
          <ac:chgData name="Zeru Han" userId="cb1de7ca-023f-4bde-9e40-110c65f236ff" providerId="ADAL" clId="{2EC93EFF-2D92-4F01-BBAB-160B88D2C83D}" dt="2020-09-01T05:31:58.642" v="777" actId="478"/>
          <ac:spMkLst>
            <pc:docMk/>
            <pc:sldMk cId="3201730731" sldId="276"/>
            <ac:spMk id="6" creationId="{01AFFAAC-06F3-461D-B472-017996759662}"/>
          </ac:spMkLst>
        </pc:spChg>
      </pc:sldChg>
      <pc:sldChg chg="del">
        <pc:chgData name="Zeru Han" userId="cb1de7ca-023f-4bde-9e40-110c65f236ff" providerId="ADAL" clId="{2EC93EFF-2D92-4F01-BBAB-160B88D2C83D}" dt="2020-09-07T06:36:02.500" v="7092" actId="2696"/>
        <pc:sldMkLst>
          <pc:docMk/>
          <pc:sldMk cId="3324993869" sldId="276"/>
        </pc:sldMkLst>
      </pc:sldChg>
      <pc:sldChg chg="addSp modSp add del">
        <pc:chgData name="Zeru Han" userId="cb1de7ca-023f-4bde-9e40-110c65f236ff" providerId="ADAL" clId="{2EC93EFF-2D92-4F01-BBAB-160B88D2C83D}" dt="2020-09-01T07:59:46.027" v="2193" actId="2696"/>
        <pc:sldMkLst>
          <pc:docMk/>
          <pc:sldMk cId="2457618959" sldId="277"/>
        </pc:sldMkLst>
        <pc:spChg chg="mod">
          <ac:chgData name="Zeru Han" userId="cb1de7ca-023f-4bde-9e40-110c65f236ff" providerId="ADAL" clId="{2EC93EFF-2D92-4F01-BBAB-160B88D2C83D}" dt="2020-09-01T05:38:11.516" v="882" actId="20577"/>
          <ac:spMkLst>
            <pc:docMk/>
            <pc:sldMk cId="2457618959" sldId="277"/>
            <ac:spMk id="2" creationId="{E5EDC268-483D-41F0-80F7-815B7B4A69C8}"/>
          </ac:spMkLst>
        </pc:spChg>
        <pc:spChg chg="add mod">
          <ac:chgData name="Zeru Han" userId="cb1de7ca-023f-4bde-9e40-110c65f236ff" providerId="ADAL" clId="{2EC93EFF-2D92-4F01-BBAB-160B88D2C83D}" dt="2020-09-01T05:38:48.889" v="887"/>
          <ac:spMkLst>
            <pc:docMk/>
            <pc:sldMk cId="2457618959" sldId="277"/>
            <ac:spMk id="3" creationId="{2F56840D-6408-4EB1-A0CC-EEC2B0E1EE42}"/>
          </ac:spMkLst>
        </pc:spChg>
      </pc:sldChg>
      <pc:sldChg chg="addSp delSp modSp add">
        <pc:chgData name="Zeru Han" userId="cb1de7ca-023f-4bde-9e40-110c65f236ff" providerId="ADAL" clId="{2EC93EFF-2D92-4F01-BBAB-160B88D2C83D}" dt="2020-09-07T05:36:47.130" v="5786" actId="12269"/>
        <pc:sldMkLst>
          <pc:docMk/>
          <pc:sldMk cId="1563435621" sldId="278"/>
        </pc:sldMkLst>
        <pc:spChg chg="mod">
          <ac:chgData name="Zeru Han" userId="cb1de7ca-023f-4bde-9e40-110c65f236ff" providerId="ADAL" clId="{2EC93EFF-2D92-4F01-BBAB-160B88D2C83D}" dt="2020-09-07T05:26:04.034" v="4752" actId="20577"/>
          <ac:spMkLst>
            <pc:docMk/>
            <pc:sldMk cId="1563435621" sldId="278"/>
            <ac:spMk id="2" creationId="{3E7DA70D-F0BA-48E8-B80D-5B7760F15EA2}"/>
          </ac:spMkLst>
        </pc:spChg>
        <pc:graphicFrameChg chg="add mod">
          <ac:chgData name="Zeru Han" userId="cb1de7ca-023f-4bde-9e40-110c65f236ff" providerId="ADAL" clId="{2EC93EFF-2D92-4F01-BBAB-160B88D2C83D}" dt="2020-09-07T05:36:47.130" v="5786" actId="12269"/>
          <ac:graphicFrameMkLst>
            <pc:docMk/>
            <pc:sldMk cId="1563435621" sldId="278"/>
            <ac:graphicFrameMk id="4" creationId="{8655A9BB-6BC9-4E02-B3F0-46D45CA63C5C}"/>
          </ac:graphicFrameMkLst>
        </pc:graphicFrameChg>
        <pc:picChg chg="add del mod">
          <ac:chgData name="Zeru Han" userId="cb1de7ca-023f-4bde-9e40-110c65f236ff" providerId="ADAL" clId="{2EC93EFF-2D92-4F01-BBAB-160B88D2C83D}" dt="2020-09-07T05:26:06.353" v="4753" actId="478"/>
          <ac:picMkLst>
            <pc:docMk/>
            <pc:sldMk cId="1563435621" sldId="278"/>
            <ac:picMk id="3" creationId="{C5999162-7969-475F-84FE-3D4EDE02145C}"/>
          </ac:picMkLst>
        </pc:picChg>
      </pc:sldChg>
      <pc:sldChg chg="addSp delSp modSp add">
        <pc:chgData name="Zeru Han" userId="cb1de7ca-023f-4bde-9e40-110c65f236ff" providerId="ADAL" clId="{2EC93EFF-2D92-4F01-BBAB-160B88D2C83D}" dt="2020-09-08T00:32:23.129" v="8680" actId="1076"/>
        <pc:sldMkLst>
          <pc:docMk/>
          <pc:sldMk cId="2988143980" sldId="279"/>
        </pc:sldMkLst>
        <pc:spChg chg="mod">
          <ac:chgData name="Zeru Han" userId="cb1de7ca-023f-4bde-9e40-110c65f236ff" providerId="ADAL" clId="{2EC93EFF-2D92-4F01-BBAB-160B88D2C83D}" dt="2020-09-07T05:37:53.079" v="5825"/>
          <ac:spMkLst>
            <pc:docMk/>
            <pc:sldMk cId="2988143980" sldId="279"/>
            <ac:spMk id="2" creationId="{A23BD2B6-FC1E-473D-8B07-ED44E1CC2C1B}"/>
          </ac:spMkLst>
        </pc:spChg>
        <pc:spChg chg="add mod">
          <ac:chgData name="Zeru Han" userId="cb1de7ca-023f-4bde-9e40-110c65f236ff" providerId="ADAL" clId="{2EC93EFF-2D92-4F01-BBAB-160B88D2C83D}" dt="2020-09-08T00:32:23.129" v="8680" actId="1076"/>
          <ac:spMkLst>
            <pc:docMk/>
            <pc:sldMk cId="2988143980" sldId="279"/>
            <ac:spMk id="3" creationId="{7DF16CB4-7303-4F98-9C55-FBF8F807BFFE}"/>
          </ac:spMkLst>
        </pc:spChg>
        <pc:graphicFrameChg chg="add del modGraphic">
          <ac:chgData name="Zeru Han" userId="cb1de7ca-023f-4bde-9e40-110c65f236ff" providerId="ADAL" clId="{2EC93EFF-2D92-4F01-BBAB-160B88D2C83D}" dt="2020-09-01T05:45:44.382" v="964" actId="478"/>
          <ac:graphicFrameMkLst>
            <pc:docMk/>
            <pc:sldMk cId="2988143980" sldId="279"/>
            <ac:graphicFrameMk id="4" creationId="{B18475E5-0C8A-46B1-90C0-6C0BF80E7EBD}"/>
          </ac:graphicFrameMkLst>
        </pc:graphicFrameChg>
        <pc:picChg chg="add del">
          <ac:chgData name="Zeru Han" userId="cb1de7ca-023f-4bde-9e40-110c65f236ff" providerId="ADAL" clId="{2EC93EFF-2D92-4F01-BBAB-160B88D2C83D}" dt="2020-09-01T05:46:06.520" v="989"/>
          <ac:picMkLst>
            <pc:docMk/>
            <pc:sldMk cId="2988143980" sldId="279"/>
            <ac:picMk id="5" creationId="{EE4BBB4D-CAE3-4300-91E6-FBF8FE96FD3E}"/>
          </ac:picMkLst>
        </pc:picChg>
      </pc:sldChg>
      <pc:sldChg chg="addSp delSp modSp add del">
        <pc:chgData name="Zeru Han" userId="cb1de7ca-023f-4bde-9e40-110c65f236ff" providerId="ADAL" clId="{2EC93EFF-2D92-4F01-BBAB-160B88D2C83D}" dt="2020-09-01T05:31:27.044" v="774" actId="2696"/>
        <pc:sldMkLst>
          <pc:docMk/>
          <pc:sldMk cId="2352776830" sldId="280"/>
        </pc:sldMkLst>
        <pc:spChg chg="del mod">
          <ac:chgData name="Zeru Han" userId="cb1de7ca-023f-4bde-9e40-110c65f236ff" providerId="ADAL" clId="{2EC93EFF-2D92-4F01-BBAB-160B88D2C83D}" dt="2020-09-01T05:15:31.033" v="765"/>
          <ac:spMkLst>
            <pc:docMk/>
            <pc:sldMk cId="2352776830" sldId="280"/>
            <ac:spMk id="3" creationId="{9E061C96-2213-438A-9A1E-E8B2BF4185C3}"/>
          </ac:spMkLst>
        </pc:spChg>
        <pc:spChg chg="del mod">
          <ac:chgData name="Zeru Han" userId="cb1de7ca-023f-4bde-9e40-110c65f236ff" providerId="ADAL" clId="{2EC93EFF-2D92-4F01-BBAB-160B88D2C83D}" dt="2020-09-01T05:15:38.408" v="767"/>
          <ac:spMkLst>
            <pc:docMk/>
            <pc:sldMk cId="2352776830" sldId="280"/>
            <ac:spMk id="4" creationId="{AD49CD09-1762-4686-A65B-C2B3B47E6944}"/>
          </ac:spMkLst>
        </pc:spChg>
        <pc:spChg chg="add mod">
          <ac:chgData name="Zeru Han" userId="cb1de7ca-023f-4bde-9e40-110c65f236ff" providerId="ADAL" clId="{2EC93EFF-2D92-4F01-BBAB-160B88D2C83D}" dt="2020-09-01T05:15:31.033" v="765"/>
          <ac:spMkLst>
            <pc:docMk/>
            <pc:sldMk cId="2352776830" sldId="280"/>
            <ac:spMk id="5" creationId="{D34FEF33-8A86-48BF-A41B-6639F1DB421F}"/>
          </ac:spMkLst>
        </pc:spChg>
        <pc:spChg chg="add mod">
          <ac:chgData name="Zeru Han" userId="cb1de7ca-023f-4bde-9e40-110c65f236ff" providerId="ADAL" clId="{2EC93EFF-2D92-4F01-BBAB-160B88D2C83D}" dt="2020-09-01T05:15:38.408" v="767"/>
          <ac:spMkLst>
            <pc:docMk/>
            <pc:sldMk cId="2352776830" sldId="280"/>
            <ac:spMk id="6" creationId="{AFF07C8C-3894-4241-B66D-4EDABA7CB54A}"/>
          </ac:spMkLst>
        </pc:spChg>
      </pc:sldChg>
      <pc:sldChg chg="addSp delSp modSp add ord setBg">
        <pc:chgData name="Zeru Han" userId="cb1de7ca-023f-4bde-9e40-110c65f236ff" providerId="ADAL" clId="{2EC93EFF-2D92-4F01-BBAB-160B88D2C83D}" dt="2020-09-07T05:41:50.848" v="6172" actId="1076"/>
        <pc:sldMkLst>
          <pc:docMk/>
          <pc:sldMk cId="1730177057" sldId="281"/>
        </pc:sldMkLst>
        <pc:spChg chg="del mod">
          <ac:chgData name="Zeru Han" userId="cb1de7ca-023f-4bde-9e40-110c65f236ff" providerId="ADAL" clId="{2EC93EFF-2D92-4F01-BBAB-160B88D2C83D}" dt="2020-09-07T05:41:47.841" v="6171" actId="478"/>
          <ac:spMkLst>
            <pc:docMk/>
            <pc:sldMk cId="1730177057" sldId="281"/>
            <ac:spMk id="2" creationId="{BF35960D-E820-46BC-B3E0-C7CDB79C8F6C}"/>
          </ac:spMkLst>
        </pc:spChg>
        <pc:spChg chg="del">
          <ac:chgData name="Zeru Han" userId="cb1de7ca-023f-4bde-9e40-110c65f236ff" providerId="ADAL" clId="{2EC93EFF-2D92-4F01-BBAB-160B88D2C83D}" dt="2020-09-01T03:29:32.580" v="518"/>
          <ac:spMkLst>
            <pc:docMk/>
            <pc:sldMk cId="1730177057" sldId="281"/>
            <ac:spMk id="3" creationId="{3F4DE96F-BEC2-4ED1-B7BD-0F0A2ECE9255}"/>
          </ac:spMkLst>
        </pc:spChg>
        <pc:picChg chg="add mod">
          <ac:chgData name="Zeru Han" userId="cb1de7ca-023f-4bde-9e40-110c65f236ff" providerId="ADAL" clId="{2EC93EFF-2D92-4F01-BBAB-160B88D2C83D}" dt="2020-09-07T05:41:50.848" v="6172" actId="1076"/>
          <ac:picMkLst>
            <pc:docMk/>
            <pc:sldMk cId="1730177057" sldId="281"/>
            <ac:picMk id="4" creationId="{18D4E70C-0030-4B59-B328-342CD9718316}"/>
          </ac:picMkLst>
        </pc:picChg>
      </pc:sldChg>
      <pc:sldChg chg="add del">
        <pc:chgData name="Zeru Han" userId="cb1de7ca-023f-4bde-9e40-110c65f236ff" providerId="ADAL" clId="{2EC93EFF-2D92-4F01-BBAB-160B88D2C83D}" dt="2020-09-01T05:35:18.186" v="787" actId="2696"/>
        <pc:sldMkLst>
          <pc:docMk/>
          <pc:sldMk cId="463633952" sldId="282"/>
        </pc:sldMkLst>
      </pc:sldChg>
      <pc:sldChg chg="modSp add del">
        <pc:chgData name="Zeru Han" userId="cb1de7ca-023f-4bde-9e40-110c65f236ff" providerId="ADAL" clId="{2EC93EFF-2D92-4F01-BBAB-160B88D2C83D}" dt="2020-09-01T03:32:21.850" v="645" actId="2696"/>
        <pc:sldMkLst>
          <pc:docMk/>
          <pc:sldMk cId="1338370452" sldId="282"/>
        </pc:sldMkLst>
        <pc:spChg chg="mod">
          <ac:chgData name="Zeru Han" userId="cb1de7ca-023f-4bde-9e40-110c65f236ff" providerId="ADAL" clId="{2EC93EFF-2D92-4F01-BBAB-160B88D2C83D}" dt="2020-09-01T03:32:08.881" v="629"/>
          <ac:spMkLst>
            <pc:docMk/>
            <pc:sldMk cId="1338370452" sldId="282"/>
            <ac:spMk id="2" creationId="{17CC9E7B-67C8-4815-AED6-8617EE29821F}"/>
          </ac:spMkLst>
        </pc:spChg>
        <pc:spChg chg="mod">
          <ac:chgData name="Zeru Han" userId="cb1de7ca-023f-4bde-9e40-110c65f236ff" providerId="ADAL" clId="{2EC93EFF-2D92-4F01-BBAB-160B88D2C83D}" dt="2020-09-01T03:32:18.667" v="644" actId="5793"/>
          <ac:spMkLst>
            <pc:docMk/>
            <pc:sldMk cId="1338370452" sldId="282"/>
            <ac:spMk id="3" creationId="{1EA91AC7-1376-4D87-B370-F1F949304747}"/>
          </ac:spMkLst>
        </pc:spChg>
      </pc:sldChg>
      <pc:sldChg chg="add del">
        <pc:chgData name="Zeru Han" userId="cb1de7ca-023f-4bde-9e40-110c65f236ff" providerId="ADAL" clId="{2EC93EFF-2D92-4F01-BBAB-160B88D2C83D}" dt="2020-09-01T05:35:39.975" v="789" actId="2696"/>
        <pc:sldMkLst>
          <pc:docMk/>
          <pc:sldMk cId="1540267389" sldId="282"/>
        </pc:sldMkLst>
      </pc:sldChg>
      <pc:sldChg chg="add del">
        <pc:chgData name="Zeru Han" userId="cb1de7ca-023f-4bde-9e40-110c65f236ff" providerId="ADAL" clId="{2EC93EFF-2D92-4F01-BBAB-160B88D2C83D}" dt="2020-09-01T05:34:42.851" v="785" actId="2696"/>
        <pc:sldMkLst>
          <pc:docMk/>
          <pc:sldMk cId="2109189902" sldId="282"/>
        </pc:sldMkLst>
      </pc:sldChg>
      <pc:sldChg chg="add del">
        <pc:chgData name="Zeru Han" userId="cb1de7ca-023f-4bde-9e40-110c65f236ff" providerId="ADAL" clId="{2EC93EFF-2D92-4F01-BBAB-160B88D2C83D}" dt="2020-09-01T05:35:57.473" v="791" actId="2696"/>
        <pc:sldMkLst>
          <pc:docMk/>
          <pc:sldMk cId="2622993210" sldId="282"/>
        </pc:sldMkLst>
      </pc:sldChg>
      <pc:sldChg chg="modSp add del">
        <pc:chgData name="Zeru Han" userId="cb1de7ca-023f-4bde-9e40-110c65f236ff" providerId="ADAL" clId="{2EC93EFF-2D92-4F01-BBAB-160B88D2C83D}" dt="2020-09-01T08:01:25.832" v="2197" actId="2696"/>
        <pc:sldMkLst>
          <pc:docMk/>
          <pc:sldMk cId="2670349714" sldId="282"/>
        </pc:sldMkLst>
        <pc:spChg chg="mod">
          <ac:chgData name="Zeru Han" userId="cb1de7ca-023f-4bde-9e40-110c65f236ff" providerId="ADAL" clId="{2EC93EFF-2D92-4F01-BBAB-160B88D2C83D}" dt="2020-09-01T05:36:38.086" v="876"/>
          <ac:spMkLst>
            <pc:docMk/>
            <pc:sldMk cId="2670349714" sldId="282"/>
            <ac:spMk id="3" creationId="{ACD10088-EEC9-40A5-A68F-4F89BE601A16}"/>
          </ac:spMkLst>
        </pc:spChg>
      </pc:sldChg>
      <pc:sldChg chg="add del">
        <pc:chgData name="Zeru Han" userId="cb1de7ca-023f-4bde-9e40-110c65f236ff" providerId="ADAL" clId="{2EC93EFF-2D92-4F01-BBAB-160B88D2C83D}" dt="2020-09-01T05:36:56.417" v="878" actId="2696"/>
        <pc:sldMkLst>
          <pc:docMk/>
          <pc:sldMk cId="1736758423" sldId="283"/>
        </pc:sldMkLst>
      </pc:sldChg>
      <pc:sldChg chg="add del">
        <pc:chgData name="Zeru Han" userId="cb1de7ca-023f-4bde-9e40-110c65f236ff" providerId="ADAL" clId="{2EC93EFF-2D92-4F01-BBAB-160B88D2C83D}" dt="2020-09-01T05:43:49.532" v="959" actId="2696"/>
        <pc:sldMkLst>
          <pc:docMk/>
          <pc:sldMk cId="3113842764" sldId="283"/>
        </pc:sldMkLst>
      </pc:sldChg>
      <pc:sldChg chg="addSp delSp modSp add del">
        <pc:chgData name="Zeru Han" userId="cb1de7ca-023f-4bde-9e40-110c65f236ff" providerId="ADAL" clId="{2EC93EFF-2D92-4F01-BBAB-160B88D2C83D}" dt="2020-09-01T07:43:58.864" v="2057" actId="2696"/>
        <pc:sldMkLst>
          <pc:docMk/>
          <pc:sldMk cId="2021280234" sldId="284"/>
        </pc:sldMkLst>
        <pc:spChg chg="del">
          <ac:chgData name="Zeru Han" userId="cb1de7ca-023f-4bde-9e40-110c65f236ff" providerId="ADAL" clId="{2EC93EFF-2D92-4F01-BBAB-160B88D2C83D}" dt="2020-09-01T07:43:44.810" v="2055"/>
          <ac:spMkLst>
            <pc:docMk/>
            <pc:sldMk cId="2021280234" sldId="284"/>
            <ac:spMk id="2" creationId="{E5EDC268-483D-41F0-80F7-815B7B4A69C8}"/>
          </ac:spMkLst>
        </pc:spChg>
        <pc:spChg chg="add mod">
          <ac:chgData name="Zeru Han" userId="cb1de7ca-023f-4bde-9e40-110c65f236ff" providerId="ADAL" clId="{2EC93EFF-2D92-4F01-BBAB-160B88D2C83D}" dt="2020-09-01T07:43:44.810" v="2055"/>
          <ac:spMkLst>
            <pc:docMk/>
            <pc:sldMk cId="2021280234" sldId="284"/>
            <ac:spMk id="4" creationId="{3BF9D38B-2D31-4CA4-8765-6D5C4C23F5A2}"/>
          </ac:spMkLst>
        </pc:spChg>
        <pc:picChg chg="add mod">
          <ac:chgData name="Zeru Han" userId="cb1de7ca-023f-4bde-9e40-110c65f236ff" providerId="ADAL" clId="{2EC93EFF-2D92-4F01-BBAB-160B88D2C83D}" dt="2020-09-01T05:39:56.551" v="889" actId="1076"/>
          <ac:picMkLst>
            <pc:docMk/>
            <pc:sldMk cId="2021280234" sldId="284"/>
            <ac:picMk id="3" creationId="{A85C55FD-D81D-4D36-AE63-C3D884110DDC}"/>
          </ac:picMkLst>
        </pc:picChg>
      </pc:sldChg>
      <pc:sldChg chg="addSp modSp add del">
        <pc:chgData name="Zeru Han" userId="cb1de7ca-023f-4bde-9e40-110c65f236ff" providerId="ADAL" clId="{2EC93EFF-2D92-4F01-BBAB-160B88D2C83D}" dt="2020-09-07T05:41:34.865" v="6168" actId="2696"/>
        <pc:sldMkLst>
          <pc:docMk/>
          <pc:sldMk cId="576468100" sldId="285"/>
        </pc:sldMkLst>
        <pc:spChg chg="mod">
          <ac:chgData name="Zeru Han" userId="cb1de7ca-023f-4bde-9e40-110c65f236ff" providerId="ADAL" clId="{2EC93EFF-2D92-4F01-BBAB-160B88D2C83D}" dt="2020-09-01T05:46:03.242" v="988" actId="20577"/>
          <ac:spMkLst>
            <pc:docMk/>
            <pc:sldMk cId="576468100" sldId="285"/>
            <ac:spMk id="2" creationId="{4D9F9747-29F9-4EB8-9A6C-C878A5633999}"/>
          </ac:spMkLst>
        </pc:spChg>
        <pc:picChg chg="add mod">
          <ac:chgData name="Zeru Han" userId="cb1de7ca-023f-4bde-9e40-110c65f236ff" providerId="ADAL" clId="{2EC93EFF-2D92-4F01-BBAB-160B88D2C83D}" dt="2020-09-01T05:46:11.021" v="991" actId="1076"/>
          <ac:picMkLst>
            <pc:docMk/>
            <pc:sldMk cId="576468100" sldId="285"/>
            <ac:picMk id="3" creationId="{24028BE6-3EBF-455D-8436-7A307684E561}"/>
          </ac:picMkLst>
        </pc:picChg>
      </pc:sldChg>
      <pc:sldChg chg="addSp delSp modSp add">
        <pc:chgData name="Zeru Han" userId="cb1de7ca-023f-4bde-9e40-110c65f236ff" providerId="ADAL" clId="{2EC93EFF-2D92-4F01-BBAB-160B88D2C83D}" dt="2020-09-07T09:14:14.188" v="8129" actId="20577"/>
        <pc:sldMkLst>
          <pc:docMk/>
          <pc:sldMk cId="1126540456" sldId="286"/>
        </pc:sldMkLst>
        <pc:spChg chg="del">
          <ac:chgData name="Zeru Han" userId="cb1de7ca-023f-4bde-9e40-110c65f236ff" providerId="ADAL" clId="{2EC93EFF-2D92-4F01-BBAB-160B88D2C83D}" dt="2020-09-04T09:36:41.730" v="2504"/>
          <ac:spMkLst>
            <pc:docMk/>
            <pc:sldMk cId="1126540456" sldId="286"/>
            <ac:spMk id="2" creationId="{8F1A83F6-D121-4ACD-B4F3-610C39D551CA}"/>
          </ac:spMkLst>
        </pc:spChg>
        <pc:spChg chg="add mod">
          <ac:chgData name="Zeru Han" userId="cb1de7ca-023f-4bde-9e40-110c65f236ff" providerId="ADAL" clId="{2EC93EFF-2D92-4F01-BBAB-160B88D2C83D}" dt="2020-09-07T08:59:55.155" v="8128"/>
          <ac:spMkLst>
            <pc:docMk/>
            <pc:sldMk cId="1126540456" sldId="286"/>
            <ac:spMk id="5" creationId="{61E154F8-6F57-4D88-9C70-5A5AF6AEF85E}"/>
          </ac:spMkLst>
        </pc:spChg>
        <pc:spChg chg="add mod">
          <ac:chgData name="Zeru Han" userId="cb1de7ca-023f-4bde-9e40-110c65f236ff" providerId="ADAL" clId="{2EC93EFF-2D92-4F01-BBAB-160B88D2C83D}" dt="2020-09-07T04:11:37.059" v="2833" actId="404"/>
          <ac:spMkLst>
            <pc:docMk/>
            <pc:sldMk cId="1126540456" sldId="286"/>
            <ac:spMk id="6" creationId="{69F63616-47FB-4547-841A-D3C890CD9A1F}"/>
          </ac:spMkLst>
        </pc:spChg>
        <pc:spChg chg="add del mod">
          <ac:chgData name="Zeru Han" userId="cb1de7ca-023f-4bde-9e40-110c65f236ff" providerId="ADAL" clId="{2EC93EFF-2D92-4F01-BBAB-160B88D2C83D}" dt="2020-09-04T09:53:39.813" v="2511" actId="478"/>
          <ac:spMkLst>
            <pc:docMk/>
            <pc:sldMk cId="1126540456" sldId="286"/>
            <ac:spMk id="6" creationId="{7FA801F3-17C7-429B-B548-A60E9EDDD3DD}"/>
          </ac:spMkLst>
        </pc:spChg>
        <pc:spChg chg="add del mod">
          <ac:chgData name="Zeru Han" userId="cb1de7ca-023f-4bde-9e40-110c65f236ff" providerId="ADAL" clId="{2EC93EFF-2D92-4F01-BBAB-160B88D2C83D}" dt="2020-09-07T04:07:12.069" v="2732" actId="478"/>
          <ac:spMkLst>
            <pc:docMk/>
            <pc:sldMk cId="1126540456" sldId="286"/>
            <ac:spMk id="7" creationId="{EBDA4D26-D838-4951-BDF4-04532498EF76}"/>
          </ac:spMkLst>
        </pc:spChg>
        <pc:spChg chg="add mod">
          <ac:chgData name="Zeru Han" userId="cb1de7ca-023f-4bde-9e40-110c65f236ff" providerId="ADAL" clId="{2EC93EFF-2D92-4F01-BBAB-160B88D2C83D}" dt="2020-09-07T09:14:14.188" v="8129" actId="20577"/>
          <ac:spMkLst>
            <pc:docMk/>
            <pc:sldMk cId="1126540456" sldId="286"/>
            <ac:spMk id="8" creationId="{67EA2A16-BE16-4666-BF92-515E02D47CB5}"/>
          </ac:spMkLst>
        </pc:spChg>
        <pc:picChg chg="add mod">
          <ac:chgData name="Zeru Han" userId="cb1de7ca-023f-4bde-9e40-110c65f236ff" providerId="ADAL" clId="{2EC93EFF-2D92-4F01-BBAB-160B88D2C83D}" dt="2020-09-04T09:35:09.347" v="2502" actId="1076"/>
          <ac:picMkLst>
            <pc:docMk/>
            <pc:sldMk cId="1126540456" sldId="286"/>
            <ac:picMk id="4" creationId="{E503DEE0-5449-4322-8EE0-FC1E377B667B}"/>
          </ac:picMkLst>
        </pc:picChg>
      </pc:sldChg>
      <pc:sldChg chg="modSp add del">
        <pc:chgData name="Zeru Han" userId="cb1de7ca-023f-4bde-9e40-110c65f236ff" providerId="ADAL" clId="{2EC93EFF-2D92-4F01-BBAB-160B88D2C83D}" dt="2020-09-07T05:49:10.982" v="6310" actId="2696"/>
        <pc:sldMkLst>
          <pc:docMk/>
          <pc:sldMk cId="1886293659" sldId="287"/>
        </pc:sldMkLst>
        <pc:spChg chg="mod">
          <ac:chgData name="Zeru Han" userId="cb1de7ca-023f-4bde-9e40-110c65f236ff" providerId="ADAL" clId="{2EC93EFF-2D92-4F01-BBAB-160B88D2C83D}" dt="2020-09-04T09:03:27.302" v="2328" actId="20577"/>
          <ac:spMkLst>
            <pc:docMk/>
            <pc:sldMk cId="1886293659" sldId="287"/>
            <ac:spMk id="2" creationId="{646FF706-216E-4E41-A39E-1776CC97026F}"/>
          </ac:spMkLst>
        </pc:spChg>
        <pc:spChg chg="mod">
          <ac:chgData name="Zeru Han" userId="cb1de7ca-023f-4bde-9e40-110c65f236ff" providerId="ADAL" clId="{2EC93EFF-2D92-4F01-BBAB-160B88D2C83D}" dt="2020-09-07T05:09:42.745" v="4205" actId="20577"/>
          <ac:spMkLst>
            <pc:docMk/>
            <pc:sldMk cId="1886293659" sldId="287"/>
            <ac:spMk id="3" creationId="{112D22E2-B482-4109-B8FA-8C4FC4A0D5AD}"/>
          </ac:spMkLst>
        </pc:spChg>
      </pc:sldChg>
      <pc:sldChg chg="addSp modSp add del">
        <pc:chgData name="Zeru Han" userId="cb1de7ca-023f-4bde-9e40-110c65f236ff" providerId="ADAL" clId="{2EC93EFF-2D92-4F01-BBAB-160B88D2C83D}" dt="2020-09-01T07:34:06.983" v="1643" actId="2696"/>
        <pc:sldMkLst>
          <pc:docMk/>
          <pc:sldMk cId="2309834565" sldId="287"/>
        </pc:sldMkLst>
        <pc:graphicFrameChg chg="add mod">
          <ac:chgData name="Zeru Han" userId="cb1de7ca-023f-4bde-9e40-110c65f236ff" providerId="ADAL" clId="{2EC93EFF-2D92-4F01-BBAB-160B88D2C83D}" dt="2020-09-01T07:21:03.448" v="1424"/>
          <ac:graphicFrameMkLst>
            <pc:docMk/>
            <pc:sldMk cId="2309834565" sldId="287"/>
            <ac:graphicFrameMk id="6" creationId="{9BE34565-AC61-46FE-AEB7-CFBC032EADFB}"/>
          </ac:graphicFrameMkLst>
        </pc:graphicFrameChg>
      </pc:sldChg>
      <pc:sldChg chg="addSp modSp add del">
        <pc:chgData name="Zeru Han" userId="cb1de7ca-023f-4bde-9e40-110c65f236ff" providerId="ADAL" clId="{2EC93EFF-2D92-4F01-BBAB-160B88D2C83D}" dt="2020-09-04T09:36:29.901" v="2503" actId="2696"/>
        <pc:sldMkLst>
          <pc:docMk/>
          <pc:sldMk cId="1063872914" sldId="288"/>
        </pc:sldMkLst>
        <pc:picChg chg="add mod">
          <ac:chgData name="Zeru Han" userId="cb1de7ca-023f-4bde-9e40-110c65f236ff" providerId="ADAL" clId="{2EC93EFF-2D92-4F01-BBAB-160B88D2C83D}" dt="2020-09-04T09:32:40.377" v="2494" actId="1076"/>
          <ac:picMkLst>
            <pc:docMk/>
            <pc:sldMk cId="1063872914" sldId="288"/>
            <ac:picMk id="4" creationId="{4A4CB169-432F-4CD6-94B9-C138C21D9858}"/>
          </ac:picMkLst>
        </pc:picChg>
      </pc:sldChg>
      <pc:sldChg chg="add del">
        <pc:chgData name="Zeru Han" userId="cb1de7ca-023f-4bde-9e40-110c65f236ff" providerId="ADAL" clId="{2EC93EFF-2D92-4F01-BBAB-160B88D2C83D}" dt="2020-09-04T09:31:56.772" v="2488" actId="2696"/>
        <pc:sldMkLst>
          <pc:docMk/>
          <pc:sldMk cId="1071727690" sldId="288"/>
        </pc:sldMkLst>
      </pc:sldChg>
      <pc:sldChg chg="addSp modSp add">
        <pc:chgData name="Zeru Han" userId="cb1de7ca-023f-4bde-9e40-110c65f236ff" providerId="ADAL" clId="{2EC93EFF-2D92-4F01-BBAB-160B88D2C83D}" dt="2020-09-07T04:03:59.760" v="2615"/>
        <pc:sldMkLst>
          <pc:docMk/>
          <pc:sldMk cId="1560619485" sldId="288"/>
        </pc:sldMkLst>
        <pc:spChg chg="mod">
          <ac:chgData name="Zeru Han" userId="cb1de7ca-023f-4bde-9e40-110c65f236ff" providerId="ADAL" clId="{2EC93EFF-2D92-4F01-BBAB-160B88D2C83D}" dt="2020-09-07T03:58:19.901" v="2582"/>
          <ac:spMkLst>
            <pc:docMk/>
            <pc:sldMk cId="1560619485" sldId="288"/>
            <ac:spMk id="2" creationId="{0B7C286B-C0EF-49B9-8D08-50A03FABFB47}"/>
          </ac:spMkLst>
        </pc:spChg>
        <pc:spChg chg="add mod">
          <ac:chgData name="Zeru Han" userId="cb1de7ca-023f-4bde-9e40-110c65f236ff" providerId="ADAL" clId="{2EC93EFF-2D92-4F01-BBAB-160B88D2C83D}" dt="2020-09-07T04:03:36.546" v="2609"/>
          <ac:spMkLst>
            <pc:docMk/>
            <pc:sldMk cId="1560619485" sldId="288"/>
            <ac:spMk id="3" creationId="{02380EFB-7DD9-466E-B1E4-F939BE647C03}"/>
          </ac:spMkLst>
        </pc:spChg>
        <pc:spChg chg="add mod">
          <ac:chgData name="Zeru Han" userId="cb1de7ca-023f-4bde-9e40-110c65f236ff" providerId="ADAL" clId="{2EC93EFF-2D92-4F01-BBAB-160B88D2C83D}" dt="2020-09-07T04:03:47.751" v="2612"/>
          <ac:spMkLst>
            <pc:docMk/>
            <pc:sldMk cId="1560619485" sldId="288"/>
            <ac:spMk id="4" creationId="{D8B6594C-A56C-495A-A904-6C273BC5CCE6}"/>
          </ac:spMkLst>
        </pc:spChg>
        <pc:spChg chg="add mod">
          <ac:chgData name="Zeru Han" userId="cb1de7ca-023f-4bde-9e40-110c65f236ff" providerId="ADAL" clId="{2EC93EFF-2D92-4F01-BBAB-160B88D2C83D}" dt="2020-09-07T04:03:59.760" v="2615"/>
          <ac:spMkLst>
            <pc:docMk/>
            <pc:sldMk cId="1560619485" sldId="288"/>
            <ac:spMk id="5" creationId="{1726BFA6-BF1D-402C-814F-37B314E06091}"/>
          </ac:spMkLst>
        </pc:spChg>
      </pc:sldChg>
      <pc:sldChg chg="addSp delSp modSp add">
        <pc:chgData name="Zeru Han" userId="cb1de7ca-023f-4bde-9e40-110c65f236ff" providerId="ADAL" clId="{2EC93EFF-2D92-4F01-BBAB-160B88D2C83D}" dt="2020-09-07T09:33:19.563" v="8237" actId="688"/>
        <pc:sldMkLst>
          <pc:docMk/>
          <pc:sldMk cId="2132192869" sldId="289"/>
        </pc:sldMkLst>
        <pc:spChg chg="mod">
          <ac:chgData name="Zeru Han" userId="cb1de7ca-023f-4bde-9e40-110c65f236ff" providerId="ADAL" clId="{2EC93EFF-2D92-4F01-BBAB-160B88D2C83D}" dt="2020-09-07T04:22:51.367" v="3309"/>
          <ac:spMkLst>
            <pc:docMk/>
            <pc:sldMk cId="2132192869" sldId="289"/>
            <ac:spMk id="2" creationId="{8E9F7C8B-44DD-43FB-B196-9AF6351BFC5F}"/>
          </ac:spMkLst>
        </pc:spChg>
        <pc:spChg chg="add mod">
          <ac:chgData name="Zeru Han" userId="cb1de7ca-023f-4bde-9e40-110c65f236ff" providerId="ADAL" clId="{2EC93EFF-2D92-4F01-BBAB-160B88D2C83D}" dt="2020-09-07T09:32:04.227" v="8176" actId="1076"/>
          <ac:spMkLst>
            <pc:docMk/>
            <pc:sldMk cId="2132192869" sldId="289"/>
            <ac:spMk id="3" creationId="{90A7931B-197B-4085-81E1-4D262E23B8B0}"/>
          </ac:spMkLst>
        </pc:spChg>
        <pc:spChg chg="mod">
          <ac:chgData name="Zeru Han" userId="cb1de7ca-023f-4bde-9e40-110c65f236ff" providerId="ADAL" clId="{2EC93EFF-2D92-4F01-BBAB-160B88D2C83D}" dt="2020-09-07T04:16:37.303" v="2856"/>
          <ac:spMkLst>
            <pc:docMk/>
            <pc:sldMk cId="2132192869" sldId="289"/>
            <ac:spMk id="7" creationId="{B1A2DA12-0FF0-42BD-B59D-C9EF39BDE099}"/>
          </ac:spMkLst>
        </pc:spChg>
        <pc:spChg chg="mod">
          <ac:chgData name="Zeru Han" userId="cb1de7ca-023f-4bde-9e40-110c65f236ff" providerId="ADAL" clId="{2EC93EFF-2D92-4F01-BBAB-160B88D2C83D}" dt="2020-09-07T09:31:45.595" v="8164" actId="20577"/>
          <ac:spMkLst>
            <pc:docMk/>
            <pc:sldMk cId="2132192869" sldId="289"/>
            <ac:spMk id="9" creationId="{540721A0-6FA7-4814-AD63-FC6D280D8338}"/>
          </ac:spMkLst>
        </pc:spChg>
        <pc:spChg chg="mod">
          <ac:chgData name="Zeru Han" userId="cb1de7ca-023f-4bde-9e40-110c65f236ff" providerId="ADAL" clId="{2EC93EFF-2D92-4F01-BBAB-160B88D2C83D}" dt="2020-09-07T09:32:32.675" v="8194" actId="20577"/>
          <ac:spMkLst>
            <pc:docMk/>
            <pc:sldMk cId="2132192869" sldId="289"/>
            <ac:spMk id="10" creationId="{DEA02649-72EA-49DD-915D-004E8B7EBF7C}"/>
          </ac:spMkLst>
        </pc:spChg>
        <pc:spChg chg="add del mod">
          <ac:chgData name="Zeru Han" userId="cb1de7ca-023f-4bde-9e40-110c65f236ff" providerId="ADAL" clId="{2EC93EFF-2D92-4F01-BBAB-160B88D2C83D}" dt="2020-09-07T04:18:09.653" v="3036"/>
          <ac:spMkLst>
            <pc:docMk/>
            <pc:sldMk cId="2132192869" sldId="289"/>
            <ac:spMk id="14" creationId="{54700962-B199-4893-91A5-FA1FED10C3F0}"/>
          </ac:spMkLst>
        </pc:spChg>
        <pc:spChg chg="mod">
          <ac:chgData name="Zeru Han" userId="cb1de7ca-023f-4bde-9e40-110c65f236ff" providerId="ADAL" clId="{2EC93EFF-2D92-4F01-BBAB-160B88D2C83D}" dt="2020-09-07T04:17:01.068" v="2915" actId="27636"/>
          <ac:spMkLst>
            <pc:docMk/>
            <pc:sldMk cId="2132192869" sldId="289"/>
            <ac:spMk id="15" creationId="{4EA0BA33-5867-4D9D-958C-9E00F235ED05}"/>
          </ac:spMkLst>
        </pc:spChg>
        <pc:spChg chg="add del mod">
          <ac:chgData name="Zeru Han" userId="cb1de7ca-023f-4bde-9e40-110c65f236ff" providerId="ADAL" clId="{2EC93EFF-2D92-4F01-BBAB-160B88D2C83D}" dt="2020-09-07T04:21:14.573" v="3243"/>
          <ac:spMkLst>
            <pc:docMk/>
            <pc:sldMk cId="2132192869" sldId="289"/>
            <ac:spMk id="16" creationId="{7F8DBF28-DD5F-4974-B4C8-123D6A00C892}"/>
          </ac:spMkLst>
        </pc:spChg>
        <pc:spChg chg="mod">
          <ac:chgData name="Zeru Han" userId="cb1de7ca-023f-4bde-9e40-110c65f236ff" providerId="ADAL" clId="{2EC93EFF-2D92-4F01-BBAB-160B88D2C83D}" dt="2020-09-07T04:20:07.206" v="3200"/>
          <ac:spMkLst>
            <pc:docMk/>
            <pc:sldMk cId="2132192869" sldId="289"/>
            <ac:spMk id="17" creationId="{86D147CD-23C5-4055-8527-DA5F0F601867}"/>
          </ac:spMkLst>
        </pc:spChg>
        <pc:spChg chg="mod">
          <ac:chgData name="Zeru Han" userId="cb1de7ca-023f-4bde-9e40-110c65f236ff" providerId="ADAL" clId="{2EC93EFF-2D92-4F01-BBAB-160B88D2C83D}" dt="2020-09-07T04:19:50.059" v="3175"/>
          <ac:spMkLst>
            <pc:docMk/>
            <pc:sldMk cId="2132192869" sldId="289"/>
            <ac:spMk id="23" creationId="{C69D5E40-7E43-4F63-A6F2-7374694A563E}"/>
          </ac:spMkLst>
        </pc:spChg>
        <pc:spChg chg="mod">
          <ac:chgData name="Zeru Han" userId="cb1de7ca-023f-4bde-9e40-110c65f236ff" providerId="ADAL" clId="{2EC93EFF-2D92-4F01-BBAB-160B88D2C83D}" dt="2020-09-07T04:19:41.215" v="3174" actId="20577"/>
          <ac:spMkLst>
            <pc:docMk/>
            <pc:sldMk cId="2132192869" sldId="289"/>
            <ac:spMk id="24" creationId="{154DDF97-0158-4DD1-A369-BBE9EC711193}"/>
          </ac:spMkLst>
        </pc:spChg>
        <pc:spChg chg="del mod">
          <ac:chgData name="Zeru Han" userId="cb1de7ca-023f-4bde-9e40-110c65f236ff" providerId="ADAL" clId="{2EC93EFF-2D92-4F01-BBAB-160B88D2C83D}" dt="2020-09-07T04:19:55.455" v="3177" actId="478"/>
          <ac:spMkLst>
            <pc:docMk/>
            <pc:sldMk cId="2132192869" sldId="289"/>
            <ac:spMk id="25" creationId="{F54D0461-1AAD-4C3D-9C8C-7264E9D2930A}"/>
          </ac:spMkLst>
        </pc:spChg>
        <pc:spChg chg="mod">
          <ac:chgData name="Zeru Han" userId="cb1de7ca-023f-4bde-9e40-110c65f236ff" providerId="ADAL" clId="{2EC93EFF-2D92-4F01-BBAB-160B88D2C83D}" dt="2020-09-07T04:19:29.966" v="3169" actId="27636"/>
          <ac:spMkLst>
            <pc:docMk/>
            <pc:sldMk cId="2132192869" sldId="289"/>
            <ac:spMk id="26" creationId="{4A4A75D1-C06C-4C21-9F4E-507E9C7A66B7}"/>
          </ac:spMkLst>
        </pc:spChg>
        <pc:spChg chg="add mod">
          <ac:chgData name="Zeru Han" userId="cb1de7ca-023f-4bde-9e40-110c65f236ff" providerId="ADAL" clId="{2EC93EFF-2D92-4F01-BBAB-160B88D2C83D}" dt="2020-09-07T09:32:26.565" v="8192"/>
          <ac:spMkLst>
            <pc:docMk/>
            <pc:sldMk cId="2132192869" sldId="289"/>
            <ac:spMk id="32" creationId="{13961B34-35B8-4621-942F-02485529608D}"/>
          </ac:spMkLst>
        </pc:spChg>
        <pc:spChg chg="add del">
          <ac:chgData name="Zeru Han" userId="cb1de7ca-023f-4bde-9e40-110c65f236ff" providerId="ADAL" clId="{2EC93EFF-2D92-4F01-BBAB-160B88D2C83D}" dt="2020-09-07T04:19:38.003" v="3172"/>
          <ac:spMkLst>
            <pc:docMk/>
            <pc:sldMk cId="2132192869" sldId="289"/>
            <ac:spMk id="32" creationId="{D0E0F6C0-FB94-48D5-99B8-F77630E61F4A}"/>
          </ac:spMkLst>
        </pc:spChg>
        <pc:spChg chg="add mod">
          <ac:chgData name="Zeru Han" userId="cb1de7ca-023f-4bde-9e40-110c65f236ff" providerId="ADAL" clId="{2EC93EFF-2D92-4F01-BBAB-160B88D2C83D}" dt="2020-09-07T04:22:27.767" v="3270" actId="20577"/>
          <ac:spMkLst>
            <pc:docMk/>
            <pc:sldMk cId="2132192869" sldId="289"/>
            <ac:spMk id="33" creationId="{41EA5ABA-1B9D-40EC-BEFA-A84787C7AA88}"/>
          </ac:spMkLst>
        </pc:spChg>
        <pc:spChg chg="add mod">
          <ac:chgData name="Zeru Han" userId="cb1de7ca-023f-4bde-9e40-110c65f236ff" providerId="ADAL" clId="{2EC93EFF-2D92-4F01-BBAB-160B88D2C83D}" dt="2020-09-07T09:32:47.931" v="8207" actId="688"/>
          <ac:spMkLst>
            <pc:docMk/>
            <pc:sldMk cId="2132192869" sldId="289"/>
            <ac:spMk id="34" creationId="{EABC38CB-2E75-4E8D-930F-C518CE02A83D}"/>
          </ac:spMkLst>
        </pc:spChg>
        <pc:spChg chg="add mod">
          <ac:chgData name="Zeru Han" userId="cb1de7ca-023f-4bde-9e40-110c65f236ff" providerId="ADAL" clId="{2EC93EFF-2D92-4F01-BBAB-160B88D2C83D}" dt="2020-09-07T09:33:19.563" v="8237" actId="688"/>
          <ac:spMkLst>
            <pc:docMk/>
            <pc:sldMk cId="2132192869" sldId="289"/>
            <ac:spMk id="35" creationId="{B10BE6E7-3C26-4841-8D35-8E913E674582}"/>
          </ac:spMkLst>
        </pc:spChg>
        <pc:grpChg chg="add mod">
          <ac:chgData name="Zeru Han" userId="cb1de7ca-023f-4bde-9e40-110c65f236ff" providerId="ADAL" clId="{2EC93EFF-2D92-4F01-BBAB-160B88D2C83D}" dt="2020-09-07T09:32:16.609" v="8180" actId="1076"/>
          <ac:grpSpMkLst>
            <pc:docMk/>
            <pc:sldMk cId="2132192869" sldId="289"/>
            <ac:grpSpMk id="4" creationId="{16C45C85-E9A0-4514-8FA5-7619FEC44409}"/>
          </ac:grpSpMkLst>
        </pc:grpChg>
        <pc:graphicFrameChg chg="add del mod">
          <ac:chgData name="Zeru Han" userId="cb1de7ca-023f-4bde-9e40-110c65f236ff" providerId="ADAL" clId="{2EC93EFF-2D92-4F01-BBAB-160B88D2C83D}" dt="2020-09-07T04:16:20.301" v="2838" actId="478"/>
          <ac:graphicFrameMkLst>
            <pc:docMk/>
            <pc:sldMk cId="2132192869" sldId="289"/>
            <ac:graphicFrameMk id="3" creationId="{1254DAEC-C196-483F-AF6C-E960B4B6680D}"/>
          </ac:graphicFrameMkLst>
        </pc:graphicFrameChg>
      </pc:sldChg>
      <pc:sldChg chg="add del">
        <pc:chgData name="Zeru Han" userId="cb1de7ca-023f-4bde-9e40-110c65f236ff" providerId="ADAL" clId="{2EC93EFF-2D92-4F01-BBAB-160B88D2C83D}" dt="2020-09-07T04:59:11.514" v="3311" actId="2696"/>
        <pc:sldMkLst>
          <pc:docMk/>
          <pc:sldMk cId="1472774478" sldId="290"/>
        </pc:sldMkLst>
      </pc:sldChg>
      <pc:sldChg chg="addSp delSp modSp add ord">
        <pc:chgData name="Zeru Han" userId="cb1de7ca-023f-4bde-9e40-110c65f236ff" providerId="ADAL" clId="{2EC93EFF-2D92-4F01-BBAB-160B88D2C83D}" dt="2020-09-07T09:39:16.018" v="8239"/>
        <pc:sldMkLst>
          <pc:docMk/>
          <pc:sldMk cId="2824655979" sldId="290"/>
        </pc:sldMkLst>
        <pc:spChg chg="mod">
          <ac:chgData name="Zeru Han" userId="cb1de7ca-023f-4bde-9e40-110c65f236ff" providerId="ADAL" clId="{2EC93EFF-2D92-4F01-BBAB-160B88D2C83D}" dt="2020-09-07T04:59:31.659" v="3348"/>
          <ac:spMkLst>
            <pc:docMk/>
            <pc:sldMk cId="2824655979" sldId="290"/>
            <ac:spMk id="2" creationId="{BA5F8A38-6D9F-4CAC-95DC-1AE0C0CD102D}"/>
          </ac:spMkLst>
        </pc:spChg>
        <pc:spChg chg="del">
          <ac:chgData name="Zeru Han" userId="cb1de7ca-023f-4bde-9e40-110c65f236ff" providerId="ADAL" clId="{2EC93EFF-2D92-4F01-BBAB-160B88D2C83D}" dt="2020-09-07T05:01:19.899" v="3400" actId="478"/>
          <ac:spMkLst>
            <pc:docMk/>
            <pc:sldMk cId="2824655979" sldId="290"/>
            <ac:spMk id="3" creationId="{DC09AE37-0B97-450A-AB67-17B12AEBAC2B}"/>
          </ac:spMkLst>
        </pc:spChg>
        <pc:spChg chg="mod">
          <ac:chgData name="Zeru Han" userId="cb1de7ca-023f-4bde-9e40-110c65f236ff" providerId="ADAL" clId="{2EC93EFF-2D92-4F01-BBAB-160B88D2C83D}" dt="2020-09-07T05:01:24.521" v="3409"/>
          <ac:spMkLst>
            <pc:docMk/>
            <pc:sldMk cId="2824655979" sldId="290"/>
            <ac:spMk id="5" creationId="{67D3CAEA-9810-46EF-BC12-1557705C9494}"/>
          </ac:spMkLst>
        </pc:spChg>
        <pc:spChg chg="mod">
          <ac:chgData name="Zeru Han" userId="cb1de7ca-023f-4bde-9e40-110c65f236ff" providerId="ADAL" clId="{2EC93EFF-2D92-4F01-BBAB-160B88D2C83D}" dt="2020-09-07T05:05:11.396" v="3855"/>
          <ac:spMkLst>
            <pc:docMk/>
            <pc:sldMk cId="2824655979" sldId="290"/>
            <ac:spMk id="11" creationId="{E12BA0F0-CDE7-49C0-9BFF-6F4756388D9D}"/>
          </ac:spMkLst>
        </pc:spChg>
        <pc:spChg chg="mod">
          <ac:chgData name="Zeru Han" userId="cb1de7ca-023f-4bde-9e40-110c65f236ff" providerId="ADAL" clId="{2EC93EFF-2D92-4F01-BBAB-160B88D2C83D}" dt="2020-09-07T05:05:33.374" v="3858" actId="1076"/>
          <ac:spMkLst>
            <pc:docMk/>
            <pc:sldMk cId="2824655979" sldId="290"/>
            <ac:spMk id="12" creationId="{20C7B30E-8353-4C31-9F31-1D167B0EA28E}"/>
          </ac:spMkLst>
        </pc:spChg>
        <pc:spChg chg="del">
          <ac:chgData name="Zeru Han" userId="cb1de7ca-023f-4bde-9e40-110c65f236ff" providerId="ADAL" clId="{2EC93EFF-2D92-4F01-BBAB-160B88D2C83D}" dt="2020-09-07T05:05:25.963" v="3857" actId="478"/>
          <ac:spMkLst>
            <pc:docMk/>
            <pc:sldMk cId="2824655979" sldId="290"/>
            <ac:spMk id="13" creationId="{D0B24649-BDC2-430B-A78D-B9E499A12821}"/>
          </ac:spMkLst>
        </pc:spChg>
        <pc:spChg chg="mod">
          <ac:chgData name="Zeru Han" userId="cb1de7ca-023f-4bde-9e40-110c65f236ff" providerId="ADAL" clId="{2EC93EFF-2D92-4F01-BBAB-160B88D2C83D}" dt="2020-09-07T05:05:38.431" v="3859" actId="1076"/>
          <ac:spMkLst>
            <pc:docMk/>
            <pc:sldMk cId="2824655979" sldId="290"/>
            <ac:spMk id="14" creationId="{CF1A042B-712E-4B02-8F09-A3C9945C008E}"/>
          </ac:spMkLst>
        </pc:spChg>
        <pc:spChg chg="del">
          <ac:chgData name="Zeru Han" userId="cb1de7ca-023f-4bde-9e40-110c65f236ff" providerId="ADAL" clId="{2EC93EFF-2D92-4F01-BBAB-160B88D2C83D}" dt="2020-09-07T05:05:42.555" v="3860" actId="478"/>
          <ac:spMkLst>
            <pc:docMk/>
            <pc:sldMk cId="2824655979" sldId="290"/>
            <ac:spMk id="15" creationId="{82E58D98-10F7-4FC1-BE7D-50D22F84C276}"/>
          </ac:spMkLst>
        </pc:spChg>
        <pc:spChg chg="mod">
          <ac:chgData name="Zeru Han" userId="cb1de7ca-023f-4bde-9e40-110c65f236ff" providerId="ADAL" clId="{2EC93EFF-2D92-4F01-BBAB-160B88D2C83D}" dt="2020-09-07T05:06:16.121" v="3972" actId="404"/>
          <ac:spMkLst>
            <pc:docMk/>
            <pc:sldMk cId="2824655979" sldId="290"/>
            <ac:spMk id="16" creationId="{50AC59EF-50D9-4529-BD32-613A79C4FFDA}"/>
          </ac:spMkLst>
        </pc:spChg>
        <pc:spChg chg="del">
          <ac:chgData name="Zeru Han" userId="cb1de7ca-023f-4bde-9e40-110c65f236ff" providerId="ADAL" clId="{2EC93EFF-2D92-4F01-BBAB-160B88D2C83D}" dt="2020-09-07T05:07:36.244" v="4125" actId="478"/>
          <ac:spMkLst>
            <pc:docMk/>
            <pc:sldMk cId="2824655979" sldId="290"/>
            <ac:spMk id="20" creationId="{C5376A0D-9CFB-4297-8D42-0BA42AAB5D62}"/>
          </ac:spMkLst>
        </pc:spChg>
        <pc:spChg chg="mod">
          <ac:chgData name="Zeru Han" userId="cb1de7ca-023f-4bde-9e40-110c65f236ff" providerId="ADAL" clId="{2EC93EFF-2D92-4F01-BBAB-160B88D2C83D}" dt="2020-09-07T05:08:07.210" v="4168" actId="404"/>
          <ac:spMkLst>
            <pc:docMk/>
            <pc:sldMk cId="2824655979" sldId="290"/>
            <ac:spMk id="21" creationId="{0331746F-8573-46E0-8D50-84B17BAA1B12}"/>
          </ac:spMkLst>
        </pc:spChg>
        <pc:spChg chg="del">
          <ac:chgData name="Zeru Han" userId="cb1de7ca-023f-4bde-9e40-110c65f236ff" providerId="ADAL" clId="{2EC93EFF-2D92-4F01-BBAB-160B88D2C83D}" dt="2020-09-07T05:07:01.467" v="4064" actId="478"/>
          <ac:spMkLst>
            <pc:docMk/>
            <pc:sldMk cId="2824655979" sldId="290"/>
            <ac:spMk id="22" creationId="{C6B97F96-E5EA-4062-BB67-CC085878197F}"/>
          </ac:spMkLst>
        </pc:spChg>
        <pc:spChg chg="mod">
          <ac:chgData name="Zeru Han" userId="cb1de7ca-023f-4bde-9e40-110c65f236ff" providerId="ADAL" clId="{2EC93EFF-2D92-4F01-BBAB-160B88D2C83D}" dt="2020-09-07T05:08:13.134" v="4169" actId="404"/>
          <ac:spMkLst>
            <pc:docMk/>
            <pc:sldMk cId="2824655979" sldId="290"/>
            <ac:spMk id="23" creationId="{7547EBDA-DB6C-4D6D-BEAB-6EB9B51F36E0}"/>
          </ac:spMkLst>
        </pc:spChg>
        <pc:spChg chg="del">
          <ac:chgData name="Zeru Han" userId="cb1de7ca-023f-4bde-9e40-110c65f236ff" providerId="ADAL" clId="{2EC93EFF-2D92-4F01-BBAB-160B88D2C83D}" dt="2020-09-07T05:06:18.306" v="3973" actId="478"/>
          <ac:spMkLst>
            <pc:docMk/>
            <pc:sldMk cId="2824655979" sldId="290"/>
            <ac:spMk id="24" creationId="{2307E64A-99DE-411A-9F41-046043B1426F}"/>
          </ac:spMkLst>
        </pc:spChg>
        <pc:spChg chg="mod">
          <ac:chgData name="Zeru Han" userId="cb1de7ca-023f-4bde-9e40-110c65f236ff" providerId="ADAL" clId="{2EC93EFF-2D92-4F01-BBAB-160B88D2C83D}" dt="2020-09-07T05:07:07.901" v="4065" actId="1076"/>
          <ac:spMkLst>
            <pc:docMk/>
            <pc:sldMk cId="2824655979" sldId="290"/>
            <ac:spMk id="25" creationId="{3F29A169-632B-4DDB-A417-7CF50CDC0899}"/>
          </ac:spMkLst>
        </pc:spChg>
        <pc:grpChg chg="add mod">
          <ac:chgData name="Zeru Han" userId="cb1de7ca-023f-4bde-9e40-110c65f236ff" providerId="ADAL" clId="{2EC93EFF-2D92-4F01-BBAB-160B88D2C83D}" dt="2020-09-07T05:07:36.244" v="4125" actId="478"/>
          <ac:grpSpMkLst>
            <pc:docMk/>
            <pc:sldMk cId="2824655979" sldId="290"/>
            <ac:grpSpMk id="4" creationId="{D6A62329-1528-484A-AFC0-6A2C1C5FDFDB}"/>
          </ac:grpSpMkLst>
        </pc:grpChg>
        <pc:grpChg chg="mod">
          <ac:chgData name="Zeru Han" userId="cb1de7ca-023f-4bde-9e40-110c65f236ff" providerId="ADAL" clId="{2EC93EFF-2D92-4F01-BBAB-160B88D2C83D}" dt="2020-09-07T05:07:36.244" v="4125" actId="478"/>
          <ac:grpSpMkLst>
            <pc:docMk/>
            <pc:sldMk cId="2824655979" sldId="290"/>
            <ac:grpSpMk id="6" creationId="{4A468757-5305-427F-A883-712D85B4D7DA}"/>
          </ac:grpSpMkLst>
        </pc:grpChg>
        <pc:grpChg chg="mod">
          <ac:chgData name="Zeru Han" userId="cb1de7ca-023f-4bde-9e40-110c65f236ff" providerId="ADAL" clId="{2EC93EFF-2D92-4F01-BBAB-160B88D2C83D}" dt="2020-09-07T05:05:42.555" v="3860" actId="478"/>
          <ac:grpSpMkLst>
            <pc:docMk/>
            <pc:sldMk cId="2824655979" sldId="290"/>
            <ac:grpSpMk id="7" creationId="{C0848035-A40C-4DE0-B481-4B0D90F57E12}"/>
          </ac:grpSpMkLst>
        </pc:grpChg>
      </pc:sldChg>
      <pc:sldChg chg="addSp delSp modSp add ord">
        <pc:chgData name="Zeru Han" userId="cb1de7ca-023f-4bde-9e40-110c65f236ff" providerId="ADAL" clId="{2EC93EFF-2D92-4F01-BBAB-160B88D2C83D}" dt="2020-09-07T08:38:22.074" v="7137" actId="113"/>
        <pc:sldMkLst>
          <pc:docMk/>
          <pc:sldMk cId="1272575239" sldId="291"/>
        </pc:sldMkLst>
        <pc:spChg chg="mod">
          <ac:chgData name="Zeru Han" userId="cb1de7ca-023f-4bde-9e40-110c65f236ff" providerId="ADAL" clId="{2EC93EFF-2D92-4F01-BBAB-160B88D2C83D}" dt="2020-09-07T05:11:12.789" v="4256"/>
          <ac:spMkLst>
            <pc:docMk/>
            <pc:sldMk cId="1272575239" sldId="291"/>
            <ac:spMk id="2" creationId="{BA5F8A38-6D9F-4CAC-95DC-1AE0C0CD102D}"/>
          </ac:spMkLst>
        </pc:spChg>
        <pc:spChg chg="add del mod">
          <ac:chgData name="Zeru Han" userId="cb1de7ca-023f-4bde-9e40-110c65f236ff" providerId="ADAL" clId="{2EC93EFF-2D92-4F01-BBAB-160B88D2C83D}" dt="2020-09-07T06:05:33.549" v="6803"/>
          <ac:spMkLst>
            <pc:docMk/>
            <pc:sldMk cId="1272575239" sldId="291"/>
            <ac:spMk id="3" creationId="{ABE6B99D-9AEC-44F6-A3B8-5974BE13DB97}"/>
          </ac:spMkLst>
        </pc:spChg>
        <pc:spChg chg="add del mod">
          <ac:chgData name="Zeru Han" userId="cb1de7ca-023f-4bde-9e40-110c65f236ff" providerId="ADAL" clId="{2EC93EFF-2D92-4F01-BBAB-160B88D2C83D}" dt="2020-09-07T06:05:59.617" v="6813"/>
          <ac:spMkLst>
            <pc:docMk/>
            <pc:sldMk cId="1272575239" sldId="291"/>
            <ac:spMk id="13" creationId="{98BCD58D-41C6-45EE-B9E3-F638414E1F3E}"/>
          </ac:spMkLst>
        </pc:spChg>
        <pc:spChg chg="add mod">
          <ac:chgData name="Zeru Han" userId="cb1de7ca-023f-4bde-9e40-110c65f236ff" providerId="ADAL" clId="{2EC93EFF-2D92-4F01-BBAB-160B88D2C83D}" dt="2020-09-07T08:38:22.074" v="7137" actId="113"/>
          <ac:spMkLst>
            <pc:docMk/>
            <pc:sldMk cId="1272575239" sldId="291"/>
            <ac:spMk id="20" creationId="{F7D2953F-A84A-4B73-89D1-6EA181FB111E}"/>
          </ac:spMkLst>
        </pc:spChg>
        <pc:grpChg chg="del">
          <ac:chgData name="Zeru Han" userId="cb1de7ca-023f-4bde-9e40-110c65f236ff" providerId="ADAL" clId="{2EC93EFF-2D92-4F01-BBAB-160B88D2C83D}" dt="2020-09-07T05:11:15.546" v="4257" actId="478"/>
          <ac:grpSpMkLst>
            <pc:docMk/>
            <pc:sldMk cId="1272575239" sldId="291"/>
            <ac:grpSpMk id="4" creationId="{D6A62329-1528-484A-AFC0-6A2C1C5FDFDB}"/>
          </ac:grpSpMkLst>
        </pc:grpChg>
      </pc:sldChg>
      <pc:sldChg chg="add del">
        <pc:chgData name="Zeru Han" userId="cb1de7ca-023f-4bde-9e40-110c65f236ff" providerId="ADAL" clId="{2EC93EFF-2D92-4F01-BBAB-160B88D2C83D}" dt="2020-09-07T05:10:49.899" v="4207" actId="2696"/>
        <pc:sldMkLst>
          <pc:docMk/>
          <pc:sldMk cId="1559876754" sldId="291"/>
        </pc:sldMkLst>
      </pc:sldChg>
      <pc:sldChg chg="modSp add">
        <pc:chgData name="Zeru Han" userId="cb1de7ca-023f-4bde-9e40-110c65f236ff" providerId="ADAL" clId="{2EC93EFF-2D92-4F01-BBAB-160B88D2C83D}" dt="2020-09-08T00:29:34.430" v="8446" actId="1076"/>
        <pc:sldMkLst>
          <pc:docMk/>
          <pc:sldMk cId="874413907" sldId="292"/>
        </pc:sldMkLst>
        <pc:spChg chg="mod">
          <ac:chgData name="Zeru Han" userId="cb1de7ca-023f-4bde-9e40-110c65f236ff" providerId="ADAL" clId="{2EC93EFF-2D92-4F01-BBAB-160B88D2C83D}" dt="2020-09-08T00:22:35.831" v="8445"/>
          <ac:spMkLst>
            <pc:docMk/>
            <pc:sldMk cId="874413907" sldId="292"/>
            <ac:spMk id="2" creationId="{3B2F4811-7CA3-460F-80C4-EF0A3592DEBE}"/>
          </ac:spMkLst>
        </pc:spChg>
        <pc:spChg chg="mod">
          <ac:chgData name="Zeru Han" userId="cb1de7ca-023f-4bde-9e40-110c65f236ff" providerId="ADAL" clId="{2EC93EFF-2D92-4F01-BBAB-160B88D2C83D}" dt="2020-09-08T00:29:34.430" v="8446" actId="1076"/>
          <ac:spMkLst>
            <pc:docMk/>
            <pc:sldMk cId="874413907" sldId="292"/>
            <ac:spMk id="3" creationId="{20EE6EFD-3CF9-4B45-B8F8-071B643B5B45}"/>
          </ac:spMkLst>
        </pc:spChg>
      </pc:sldChg>
      <pc:sldChg chg="addSp delSp modSp add ord modNotesTx">
        <pc:chgData name="Zeru Han" userId="cb1de7ca-023f-4bde-9e40-110c65f236ff" providerId="ADAL" clId="{2EC93EFF-2D92-4F01-BBAB-160B88D2C83D}" dt="2020-09-08T01:39:50.521" v="8693" actId="478"/>
        <pc:sldMkLst>
          <pc:docMk/>
          <pc:sldMk cId="430028011" sldId="293"/>
        </pc:sldMkLst>
        <pc:spChg chg="mod">
          <ac:chgData name="Zeru Han" userId="cb1de7ca-023f-4bde-9e40-110c65f236ff" providerId="ADAL" clId="{2EC93EFF-2D92-4F01-BBAB-160B88D2C83D}" dt="2020-09-07T05:52:00.483" v="6344"/>
          <ac:spMkLst>
            <pc:docMk/>
            <pc:sldMk cId="430028011" sldId="293"/>
            <ac:spMk id="2" creationId="{3B2F4811-7CA3-460F-80C4-EF0A3592DEBE}"/>
          </ac:spMkLst>
        </pc:spChg>
        <pc:spChg chg="del mod">
          <ac:chgData name="Zeru Han" userId="cb1de7ca-023f-4bde-9e40-110c65f236ff" providerId="ADAL" clId="{2EC93EFF-2D92-4F01-BBAB-160B88D2C83D}" dt="2020-09-07T05:53:24.740" v="6360" actId="478"/>
          <ac:spMkLst>
            <pc:docMk/>
            <pc:sldMk cId="430028011" sldId="293"/>
            <ac:spMk id="3" creationId="{20EE6EFD-3CF9-4B45-B8F8-071B643B5B45}"/>
          </ac:spMkLst>
        </pc:spChg>
        <pc:spChg chg="add del mod">
          <ac:chgData name="Zeru Han" userId="cb1de7ca-023f-4bde-9e40-110c65f236ff" providerId="ADAL" clId="{2EC93EFF-2D92-4F01-BBAB-160B88D2C83D}" dt="2020-09-07T05:53:27.960" v="6362" actId="478"/>
          <ac:spMkLst>
            <pc:docMk/>
            <pc:sldMk cId="430028011" sldId="293"/>
            <ac:spMk id="5" creationId="{4BC672AE-EA90-44A9-BCC9-A3B690DB5D63}"/>
          </ac:spMkLst>
        </pc:spChg>
        <pc:spChg chg="mod">
          <ac:chgData name="Zeru Han" userId="cb1de7ca-023f-4bde-9e40-110c65f236ff" providerId="ADAL" clId="{2EC93EFF-2D92-4F01-BBAB-160B88D2C83D}" dt="2020-09-07T05:56:31.856" v="6618" actId="20577"/>
          <ac:spMkLst>
            <pc:docMk/>
            <pc:sldMk cId="430028011" sldId="293"/>
            <ac:spMk id="12" creationId="{BF39ECBE-57B8-463D-9AD8-DE73A44090D4}"/>
          </ac:spMkLst>
        </pc:spChg>
        <pc:spChg chg="mod">
          <ac:chgData name="Zeru Han" userId="cb1de7ca-023f-4bde-9e40-110c65f236ff" providerId="ADAL" clId="{2EC93EFF-2D92-4F01-BBAB-160B88D2C83D}" dt="2020-09-07T05:56:38.714" v="6645"/>
          <ac:spMkLst>
            <pc:docMk/>
            <pc:sldMk cId="430028011" sldId="293"/>
            <ac:spMk id="13" creationId="{069BBA10-E58A-4699-8261-E70F10D55FDD}"/>
          </ac:spMkLst>
        </pc:spChg>
        <pc:spChg chg="mod">
          <ac:chgData name="Zeru Han" userId="cb1de7ca-023f-4bde-9e40-110c65f236ff" providerId="ADAL" clId="{2EC93EFF-2D92-4F01-BBAB-160B88D2C83D}" dt="2020-09-07T05:55:36.682" v="6525"/>
          <ac:spMkLst>
            <pc:docMk/>
            <pc:sldMk cId="430028011" sldId="293"/>
            <ac:spMk id="14" creationId="{49966B29-043A-4C85-9022-AE52C925D363}"/>
          </ac:spMkLst>
        </pc:spChg>
        <pc:spChg chg="mod">
          <ac:chgData name="Zeru Han" userId="cb1de7ca-023f-4bde-9e40-110c65f236ff" providerId="ADAL" clId="{2EC93EFF-2D92-4F01-BBAB-160B88D2C83D}" dt="2020-09-07T05:56:22.047" v="6607"/>
          <ac:spMkLst>
            <pc:docMk/>
            <pc:sldMk cId="430028011" sldId="293"/>
            <ac:spMk id="15" creationId="{AB048331-7E10-4519-94D3-DBE7436BFBDF}"/>
          </ac:spMkLst>
        </pc:spChg>
        <pc:spChg chg="mod">
          <ac:chgData name="Zeru Han" userId="cb1de7ca-023f-4bde-9e40-110c65f236ff" providerId="ADAL" clId="{2EC93EFF-2D92-4F01-BBAB-160B88D2C83D}" dt="2020-09-07T05:55:06.002" v="6457"/>
          <ac:spMkLst>
            <pc:docMk/>
            <pc:sldMk cId="430028011" sldId="293"/>
            <ac:spMk id="16" creationId="{97BD20C9-E29D-49AB-B5E9-996FE9EE091F}"/>
          </ac:spMkLst>
        </pc:spChg>
        <pc:spChg chg="mod">
          <ac:chgData name="Zeru Han" userId="cb1de7ca-023f-4bde-9e40-110c65f236ff" providerId="ADAL" clId="{2EC93EFF-2D92-4F01-BBAB-160B88D2C83D}" dt="2020-09-07T05:55:21.006" v="6519"/>
          <ac:spMkLst>
            <pc:docMk/>
            <pc:sldMk cId="430028011" sldId="293"/>
            <ac:spMk id="17" creationId="{DB1B4ADE-284F-491F-90B6-D6B76EBE5C0E}"/>
          </ac:spMkLst>
        </pc:spChg>
        <pc:spChg chg="mod">
          <ac:chgData name="Zeru Han" userId="cb1de7ca-023f-4bde-9e40-110c65f236ff" providerId="ADAL" clId="{2EC93EFF-2D92-4F01-BBAB-160B88D2C83D}" dt="2020-09-07T05:53:35.961" v="6368"/>
          <ac:spMkLst>
            <pc:docMk/>
            <pc:sldMk cId="430028011" sldId="293"/>
            <ac:spMk id="18" creationId="{F4D90F75-C3AB-4804-A6A1-C34B3FBA5C41}"/>
          </ac:spMkLst>
        </pc:spChg>
        <pc:spChg chg="mod">
          <ac:chgData name="Zeru Han" userId="cb1de7ca-023f-4bde-9e40-110c65f236ff" providerId="ADAL" clId="{2EC93EFF-2D92-4F01-BBAB-160B88D2C83D}" dt="2020-09-07T05:53:56.569" v="6450" actId="6549"/>
          <ac:spMkLst>
            <pc:docMk/>
            <pc:sldMk cId="430028011" sldId="293"/>
            <ac:spMk id="19" creationId="{A7C88ABB-948F-4664-BD77-FC61CEFAD540}"/>
          </ac:spMkLst>
        </pc:spChg>
        <pc:spChg chg="add del">
          <ac:chgData name="Zeru Han" userId="cb1de7ca-023f-4bde-9e40-110c65f236ff" providerId="ADAL" clId="{2EC93EFF-2D92-4F01-BBAB-160B88D2C83D}" dt="2020-09-07T05:56:50.551" v="6648" actId="478"/>
          <ac:spMkLst>
            <pc:docMk/>
            <pc:sldMk cId="430028011" sldId="293"/>
            <ac:spMk id="20" creationId="{C1F88129-5EF4-4BA8-B6F3-1432FB5948E1}"/>
          </ac:spMkLst>
        </pc:spChg>
        <pc:spChg chg="del">
          <ac:chgData name="Zeru Han" userId="cb1de7ca-023f-4bde-9e40-110c65f236ff" providerId="ADAL" clId="{2EC93EFF-2D92-4F01-BBAB-160B88D2C83D}" dt="2020-09-08T01:39:50.521" v="8693" actId="478"/>
          <ac:spMkLst>
            <pc:docMk/>
            <pc:sldMk cId="430028011" sldId="293"/>
            <ac:spMk id="21" creationId="{E21C3E22-62D0-4277-9FC9-F2DBD97623CA}"/>
          </ac:spMkLst>
        </pc:spChg>
        <pc:spChg chg="del">
          <ac:chgData name="Zeru Han" userId="cb1de7ca-023f-4bde-9e40-110c65f236ff" providerId="ADAL" clId="{2EC93EFF-2D92-4F01-BBAB-160B88D2C83D}" dt="2020-09-08T01:39:43.308" v="8692" actId="478"/>
          <ac:spMkLst>
            <pc:docMk/>
            <pc:sldMk cId="430028011" sldId="293"/>
            <ac:spMk id="22" creationId="{417D4925-40D6-4DDB-92F0-D440CA936594}"/>
          </ac:spMkLst>
        </pc:spChg>
        <pc:spChg chg="del">
          <ac:chgData name="Zeru Han" userId="cb1de7ca-023f-4bde-9e40-110c65f236ff" providerId="ADAL" clId="{2EC93EFF-2D92-4F01-BBAB-160B88D2C83D}" dt="2020-09-07T05:55:08.585" v="6458" actId="478"/>
          <ac:spMkLst>
            <pc:docMk/>
            <pc:sldMk cId="430028011" sldId="293"/>
            <ac:spMk id="23" creationId="{EA01C11A-1216-4514-A1F0-8EE2A64BAD25}"/>
          </ac:spMkLst>
        </pc:spChg>
        <pc:grpChg chg="add">
          <ac:chgData name="Zeru Han" userId="cb1de7ca-023f-4bde-9e40-110c65f236ff" providerId="ADAL" clId="{2EC93EFF-2D92-4F01-BBAB-160B88D2C83D}" dt="2020-09-07T05:53:25.199" v="6361"/>
          <ac:grpSpMkLst>
            <pc:docMk/>
            <pc:sldMk cId="430028011" sldId="293"/>
            <ac:grpSpMk id="6" creationId="{5A21F26B-2F41-44CA-A57C-DE398D923332}"/>
          </ac:grpSpMkLst>
        </pc:grpChg>
      </pc:sldChg>
      <pc:sldChg chg="del">
        <pc:chgData name="Zeru Han" userId="cb1de7ca-023f-4bde-9e40-110c65f236ff" providerId="ADAL" clId="{2EC93EFF-2D92-4F01-BBAB-160B88D2C83D}" dt="2020-09-07T06:08:56.156" v="6823" actId="2696"/>
        <pc:sldMkLst>
          <pc:docMk/>
          <pc:sldMk cId="879101207" sldId="297"/>
        </pc:sldMkLst>
      </pc:sldChg>
      <pc:sldChg chg="del">
        <pc:chgData name="Zeru Han" userId="cb1de7ca-023f-4bde-9e40-110c65f236ff" providerId="ADAL" clId="{2EC93EFF-2D92-4F01-BBAB-160B88D2C83D}" dt="2020-09-07T06:08:56.173" v="6824" actId="2696"/>
        <pc:sldMkLst>
          <pc:docMk/>
          <pc:sldMk cId="2265741607" sldId="298"/>
        </pc:sldMkLst>
      </pc:sldChg>
      <pc:sldChg chg="del">
        <pc:chgData name="Zeru Han" userId="cb1de7ca-023f-4bde-9e40-110c65f236ff" providerId="ADAL" clId="{2EC93EFF-2D92-4F01-BBAB-160B88D2C83D}" dt="2020-09-07T06:08:56.201" v="6825" actId="2696"/>
        <pc:sldMkLst>
          <pc:docMk/>
          <pc:sldMk cId="3259788340" sldId="299"/>
        </pc:sldMkLst>
      </pc:sldChg>
      <pc:sldChg chg="del">
        <pc:chgData name="Zeru Han" userId="cb1de7ca-023f-4bde-9e40-110c65f236ff" providerId="ADAL" clId="{2EC93EFF-2D92-4F01-BBAB-160B88D2C83D}" dt="2020-09-07T06:08:56.233" v="6826" actId="2696"/>
        <pc:sldMkLst>
          <pc:docMk/>
          <pc:sldMk cId="3818316701" sldId="300"/>
        </pc:sldMkLst>
      </pc:sldChg>
      <pc:sldChg chg="modSp">
        <pc:chgData name="Zeru Han" userId="cb1de7ca-023f-4bde-9e40-110c65f236ff" providerId="ADAL" clId="{2EC93EFF-2D92-4F01-BBAB-160B88D2C83D}" dt="2020-09-07T05:59:58.622" v="6650" actId="27636"/>
        <pc:sldMkLst>
          <pc:docMk/>
          <pc:sldMk cId="1240484233" sldId="301"/>
        </pc:sldMkLst>
        <pc:spChg chg="mod">
          <ac:chgData name="Zeru Han" userId="cb1de7ca-023f-4bde-9e40-110c65f236ff" providerId="ADAL" clId="{2EC93EFF-2D92-4F01-BBAB-160B88D2C83D}" dt="2020-09-07T05:59:58.622" v="6650" actId="27636"/>
          <ac:spMkLst>
            <pc:docMk/>
            <pc:sldMk cId="1240484233" sldId="301"/>
            <ac:spMk id="2" creationId="{6B44D951-FFA1-4A89-940C-07226523704F}"/>
          </ac:spMkLst>
        </pc:spChg>
      </pc:sldChg>
      <pc:sldChg chg="add del">
        <pc:chgData name="Zeru Han" userId="cb1de7ca-023f-4bde-9e40-110c65f236ff" providerId="ADAL" clId="{2EC93EFF-2D92-4F01-BBAB-160B88D2C83D}" dt="2020-09-07T06:18:33.727" v="6913" actId="2696"/>
        <pc:sldMkLst>
          <pc:docMk/>
          <pc:sldMk cId="886270997" sldId="308"/>
        </pc:sldMkLst>
      </pc:sldChg>
      <pc:sldChg chg="modSp add del">
        <pc:chgData name="Zeru Han" userId="cb1de7ca-023f-4bde-9e40-110c65f236ff" providerId="ADAL" clId="{2EC93EFF-2D92-4F01-BBAB-160B88D2C83D}" dt="2020-09-07T06:36:02.420" v="7090" actId="2696"/>
        <pc:sldMkLst>
          <pc:docMk/>
          <pc:sldMk cId="3428612218" sldId="309"/>
        </pc:sldMkLst>
        <pc:spChg chg="mod">
          <ac:chgData name="Zeru Han" userId="cb1de7ca-023f-4bde-9e40-110c65f236ff" providerId="ADAL" clId="{2EC93EFF-2D92-4F01-BBAB-160B88D2C83D}" dt="2020-09-07T06:00:44.610" v="6654"/>
          <ac:spMkLst>
            <pc:docMk/>
            <pc:sldMk cId="3428612218" sldId="309"/>
            <ac:spMk id="2" creationId="{E223E9F9-7EC6-42F9-A676-A768E7D8CE68}"/>
          </ac:spMkLst>
        </pc:spChg>
      </pc:sldChg>
      <pc:sldChg chg="modSp add del">
        <pc:chgData name="Zeru Han" userId="cb1de7ca-023f-4bde-9e40-110c65f236ff" providerId="ADAL" clId="{2EC93EFF-2D92-4F01-BBAB-160B88D2C83D}" dt="2020-09-07T06:11:45.851" v="6871" actId="2696"/>
        <pc:sldMkLst>
          <pc:docMk/>
          <pc:sldMk cId="709297595" sldId="310"/>
        </pc:sldMkLst>
        <pc:spChg chg="mod">
          <ac:chgData name="Zeru Han" userId="cb1de7ca-023f-4bde-9e40-110c65f236ff" providerId="ADAL" clId="{2EC93EFF-2D92-4F01-BBAB-160B88D2C83D}" dt="2020-09-07T06:02:26.766" v="6681"/>
          <ac:spMkLst>
            <pc:docMk/>
            <pc:sldMk cId="709297595" sldId="310"/>
            <ac:spMk id="2" creationId="{5C371A31-91F5-424A-B3E3-5935076B2750}"/>
          </ac:spMkLst>
        </pc:spChg>
      </pc:sldChg>
      <pc:sldChg chg="add del">
        <pc:chgData name="Zeru Han" userId="cb1de7ca-023f-4bde-9e40-110c65f236ff" providerId="ADAL" clId="{2EC93EFF-2D92-4F01-BBAB-160B88D2C83D}" dt="2020-09-07T06:11:36.349" v="6868" actId="2696"/>
        <pc:sldMkLst>
          <pc:docMk/>
          <pc:sldMk cId="588088379" sldId="311"/>
        </pc:sldMkLst>
      </pc:sldChg>
      <pc:sldChg chg="addSp modSp add ord">
        <pc:chgData name="Zeru Han" userId="cb1de7ca-023f-4bde-9e40-110c65f236ff" providerId="ADAL" clId="{2EC93EFF-2D92-4F01-BBAB-160B88D2C83D}" dt="2020-09-07T06:04:31.542" v="6778" actId="20577"/>
        <pc:sldMkLst>
          <pc:docMk/>
          <pc:sldMk cId="2110179020" sldId="312"/>
        </pc:sldMkLst>
        <pc:spChg chg="mod">
          <ac:chgData name="Zeru Han" userId="cb1de7ca-023f-4bde-9e40-110c65f236ff" providerId="ADAL" clId="{2EC93EFF-2D92-4F01-BBAB-160B88D2C83D}" dt="2020-09-07T06:03:44.826" v="6689"/>
          <ac:spMkLst>
            <pc:docMk/>
            <pc:sldMk cId="2110179020" sldId="312"/>
            <ac:spMk id="2" creationId="{315DBF70-E8C7-410B-A7FB-D14FD7ABAEDF}"/>
          </ac:spMkLst>
        </pc:spChg>
        <pc:spChg chg="add mod">
          <ac:chgData name="Zeru Han" userId="cb1de7ca-023f-4bde-9e40-110c65f236ff" providerId="ADAL" clId="{2EC93EFF-2D92-4F01-BBAB-160B88D2C83D}" dt="2020-09-07T06:04:31.542" v="6778" actId="20577"/>
          <ac:spMkLst>
            <pc:docMk/>
            <pc:sldMk cId="2110179020" sldId="312"/>
            <ac:spMk id="3" creationId="{85A49B34-B886-42DC-B36E-E0FE773DD62A}"/>
          </ac:spMkLst>
        </pc:spChg>
      </pc:sldChg>
      <pc:sldChg chg="addSp delSp modSp add del">
        <pc:chgData name="Zeru Han" userId="cb1de7ca-023f-4bde-9e40-110c65f236ff" providerId="ADAL" clId="{2EC93EFF-2D92-4F01-BBAB-160B88D2C83D}" dt="2020-09-07T09:46:43.292" v="8240" actId="2696"/>
        <pc:sldMkLst>
          <pc:docMk/>
          <pc:sldMk cId="3453377026" sldId="313"/>
        </pc:sldMkLst>
        <pc:spChg chg="del">
          <ac:chgData name="Zeru Han" userId="cb1de7ca-023f-4bde-9e40-110c65f236ff" providerId="ADAL" clId="{2EC93EFF-2D92-4F01-BBAB-160B88D2C83D}" dt="2020-09-07T06:06:12.589" v="6816"/>
          <ac:spMkLst>
            <pc:docMk/>
            <pc:sldMk cId="3453377026" sldId="313"/>
            <ac:spMk id="2" creationId="{7AD74130-756F-41B7-A8B6-DE9119D36EB3}"/>
          </ac:spMkLst>
        </pc:spChg>
        <pc:spChg chg="del">
          <ac:chgData name="Zeru Han" userId="cb1de7ca-023f-4bde-9e40-110c65f236ff" providerId="ADAL" clId="{2EC93EFF-2D92-4F01-BBAB-160B88D2C83D}" dt="2020-09-07T06:06:16.007" v="6817" actId="478"/>
          <ac:spMkLst>
            <pc:docMk/>
            <pc:sldMk cId="3453377026" sldId="313"/>
            <ac:spMk id="3" creationId="{B2B64F73-C8AC-45B9-83EE-719A962D7DBE}"/>
          </ac:spMkLst>
        </pc:spChg>
        <pc:spChg chg="add del mod">
          <ac:chgData name="Zeru Han" userId="cb1de7ca-023f-4bde-9e40-110c65f236ff" providerId="ADAL" clId="{2EC93EFF-2D92-4F01-BBAB-160B88D2C83D}" dt="2020-09-07T08:38:13.165" v="7136" actId="478"/>
          <ac:spMkLst>
            <pc:docMk/>
            <pc:sldMk cId="3453377026" sldId="313"/>
            <ac:spMk id="4" creationId="{78795554-EBA8-4B4D-89F5-52824ACBF7EA}"/>
          </ac:spMkLst>
        </pc:spChg>
        <pc:spChg chg="add">
          <ac:chgData name="Zeru Han" userId="cb1de7ca-023f-4bde-9e40-110c65f236ff" providerId="ADAL" clId="{2EC93EFF-2D92-4F01-BBAB-160B88D2C83D}" dt="2020-09-07T06:06:12.589" v="6816"/>
          <ac:spMkLst>
            <pc:docMk/>
            <pc:sldMk cId="3453377026" sldId="313"/>
            <ac:spMk id="5" creationId="{AE24E41D-4FBC-4294-9F08-E8BCC5D0B406}"/>
          </ac:spMkLst>
        </pc:spChg>
        <pc:spChg chg="add mod">
          <ac:chgData name="Zeru Han" userId="cb1de7ca-023f-4bde-9e40-110c65f236ff" providerId="ADAL" clId="{2EC93EFF-2D92-4F01-BBAB-160B88D2C83D}" dt="2020-09-07T08:47:35.036" v="8114"/>
          <ac:spMkLst>
            <pc:docMk/>
            <pc:sldMk cId="3453377026" sldId="313"/>
            <ac:spMk id="6" creationId="{A4299F33-D5F4-4DFB-BC46-6A7683CDBF77}"/>
          </ac:spMkLst>
        </pc:spChg>
      </pc:sldChg>
      <pc:sldChg chg="del">
        <pc:chgData name="Zeru Han" userId="cb1de7ca-023f-4bde-9e40-110c65f236ff" providerId="ADAL" clId="{2EC93EFF-2D92-4F01-BBAB-160B88D2C83D}" dt="2020-09-07T06:36:02.559" v="7093" actId="2696"/>
        <pc:sldMkLst>
          <pc:docMk/>
          <pc:sldMk cId="879101207" sldId="314"/>
        </pc:sldMkLst>
      </pc:sldChg>
      <pc:sldChg chg="del">
        <pc:chgData name="Zeru Han" userId="cb1de7ca-023f-4bde-9e40-110c65f236ff" providerId="ADAL" clId="{2EC93EFF-2D92-4F01-BBAB-160B88D2C83D}" dt="2020-09-07T06:36:02.583" v="7094" actId="2696"/>
        <pc:sldMkLst>
          <pc:docMk/>
          <pc:sldMk cId="2265741607" sldId="315"/>
        </pc:sldMkLst>
      </pc:sldChg>
      <pc:sldChg chg="del">
        <pc:chgData name="Zeru Han" userId="cb1de7ca-023f-4bde-9e40-110c65f236ff" providerId="ADAL" clId="{2EC93EFF-2D92-4F01-BBAB-160B88D2C83D}" dt="2020-09-07T06:36:02.625" v="7095" actId="2696"/>
        <pc:sldMkLst>
          <pc:docMk/>
          <pc:sldMk cId="3259788340" sldId="316"/>
        </pc:sldMkLst>
      </pc:sldChg>
      <pc:sldChg chg="del">
        <pc:chgData name="Zeru Han" userId="cb1de7ca-023f-4bde-9e40-110c65f236ff" providerId="ADAL" clId="{2EC93EFF-2D92-4F01-BBAB-160B88D2C83D}" dt="2020-09-07T06:36:02.672" v="7096" actId="2696"/>
        <pc:sldMkLst>
          <pc:docMk/>
          <pc:sldMk cId="3818316701" sldId="317"/>
        </pc:sldMkLst>
      </pc:sldChg>
      <pc:sldChg chg="modSp add del">
        <pc:chgData name="Zeru Han" userId="cb1de7ca-023f-4bde-9e40-110c65f236ff" providerId="ADAL" clId="{2EC93EFF-2D92-4F01-BBAB-160B88D2C83D}" dt="2020-09-07T06:20:59.093" v="6946" actId="2696"/>
        <pc:sldMkLst>
          <pc:docMk/>
          <pc:sldMk cId="2983351261" sldId="318"/>
        </pc:sldMkLst>
        <pc:spChg chg="mod">
          <ac:chgData name="Zeru Han" userId="cb1de7ca-023f-4bde-9e40-110c65f236ff" providerId="ADAL" clId="{2EC93EFF-2D92-4F01-BBAB-160B88D2C83D}" dt="2020-09-07T06:19:10.778" v="6917"/>
          <ac:spMkLst>
            <pc:docMk/>
            <pc:sldMk cId="2983351261" sldId="318"/>
            <ac:spMk id="2" creationId="{ADA84DD0-AC09-4EA1-B73F-5FC0938B1775}"/>
          </ac:spMkLst>
        </pc:spChg>
        <pc:spChg chg="mod">
          <ac:chgData name="Zeru Han" userId="cb1de7ca-023f-4bde-9e40-110c65f236ff" providerId="ADAL" clId="{2EC93EFF-2D92-4F01-BBAB-160B88D2C83D}" dt="2020-09-07T06:11:32.401" v="6867" actId="20577"/>
          <ac:spMkLst>
            <pc:docMk/>
            <pc:sldMk cId="2983351261" sldId="318"/>
            <ac:spMk id="3" creationId="{B6470CB9-7931-461B-9D7F-DF6426F9143C}"/>
          </ac:spMkLst>
        </pc:spChg>
      </pc:sldChg>
      <pc:sldChg chg="addSp delSp modSp add del ord">
        <pc:chgData name="Zeru Han" userId="cb1de7ca-023f-4bde-9e40-110c65f236ff" providerId="ADAL" clId="{2EC93EFF-2D92-4F01-BBAB-160B88D2C83D}" dt="2020-09-07T06:19:51.992" v="6930" actId="2696"/>
        <pc:sldMkLst>
          <pc:docMk/>
          <pc:sldMk cId="3113339654" sldId="319"/>
        </pc:sldMkLst>
        <pc:spChg chg="mod">
          <ac:chgData name="Zeru Han" userId="cb1de7ca-023f-4bde-9e40-110c65f236ff" providerId="ADAL" clId="{2EC93EFF-2D92-4F01-BBAB-160B88D2C83D}" dt="2020-09-07T06:19:29.875" v="6923"/>
          <ac:spMkLst>
            <pc:docMk/>
            <pc:sldMk cId="3113339654" sldId="319"/>
            <ac:spMk id="2" creationId="{ADA84DD0-AC09-4EA1-B73F-5FC0938B1775}"/>
          </ac:spMkLst>
        </pc:spChg>
        <pc:spChg chg="del mod">
          <ac:chgData name="Zeru Han" userId="cb1de7ca-023f-4bde-9e40-110c65f236ff" providerId="ADAL" clId="{2EC93EFF-2D92-4F01-BBAB-160B88D2C83D}" dt="2020-09-07T06:14:51.944" v="6890" actId="478"/>
          <ac:spMkLst>
            <pc:docMk/>
            <pc:sldMk cId="3113339654" sldId="319"/>
            <ac:spMk id="3" creationId="{B6470CB9-7931-461B-9D7F-DF6426F9143C}"/>
          </ac:spMkLst>
        </pc:spChg>
        <pc:spChg chg="add del mod">
          <ac:chgData name="Zeru Han" userId="cb1de7ca-023f-4bde-9e40-110c65f236ff" providerId="ADAL" clId="{2EC93EFF-2D92-4F01-BBAB-160B88D2C83D}" dt="2020-09-07T06:14:59.382" v="6893" actId="478"/>
          <ac:spMkLst>
            <pc:docMk/>
            <pc:sldMk cId="3113339654" sldId="319"/>
            <ac:spMk id="5" creationId="{91561BA1-ACCD-4D43-A271-E3D764ABB1DE}"/>
          </ac:spMkLst>
        </pc:spChg>
        <pc:spChg chg="add del mod">
          <ac:chgData name="Zeru Han" userId="cb1de7ca-023f-4bde-9e40-110c65f236ff" providerId="ADAL" clId="{2EC93EFF-2D92-4F01-BBAB-160B88D2C83D}" dt="2020-09-07T06:19:39.982" v="6926"/>
          <ac:spMkLst>
            <pc:docMk/>
            <pc:sldMk cId="3113339654" sldId="319"/>
            <ac:spMk id="6" creationId="{28ADF850-9CAF-450D-9B81-B2F4BC17E512}"/>
          </ac:spMkLst>
        </pc:spChg>
      </pc:sldChg>
      <pc:sldChg chg="addSp delSp modSp add del ord">
        <pc:chgData name="Zeru Han" userId="cb1de7ca-023f-4bde-9e40-110c65f236ff" providerId="ADAL" clId="{2EC93EFF-2D92-4F01-BBAB-160B88D2C83D}" dt="2020-09-07T06:21:21.957" v="6958" actId="2696"/>
        <pc:sldMkLst>
          <pc:docMk/>
          <pc:sldMk cId="1036230966" sldId="320"/>
        </pc:sldMkLst>
        <pc:spChg chg="mod">
          <ac:chgData name="Zeru Han" userId="cb1de7ca-023f-4bde-9e40-110c65f236ff" providerId="ADAL" clId="{2EC93EFF-2D92-4F01-BBAB-160B88D2C83D}" dt="2020-09-07T06:20:02.145" v="6933"/>
          <ac:spMkLst>
            <pc:docMk/>
            <pc:sldMk cId="1036230966" sldId="320"/>
            <ac:spMk id="2" creationId="{ADA84DD0-AC09-4EA1-B73F-5FC0938B1775}"/>
          </ac:spMkLst>
        </pc:spChg>
        <pc:spChg chg="del">
          <ac:chgData name="Zeru Han" userId="cb1de7ca-023f-4bde-9e40-110c65f236ff" providerId="ADAL" clId="{2EC93EFF-2D92-4F01-BBAB-160B88D2C83D}" dt="2020-09-07T06:15:27.746" v="6906" actId="478"/>
          <ac:spMkLst>
            <pc:docMk/>
            <pc:sldMk cId="1036230966" sldId="320"/>
            <ac:spMk id="3" creationId="{B6470CB9-7931-461B-9D7F-DF6426F9143C}"/>
          </ac:spMkLst>
        </pc:spChg>
        <pc:spChg chg="add del mod">
          <ac:chgData name="Zeru Han" userId="cb1de7ca-023f-4bde-9e40-110c65f236ff" providerId="ADAL" clId="{2EC93EFF-2D92-4F01-BBAB-160B88D2C83D}" dt="2020-09-07T06:16:16.327" v="6907" actId="931"/>
          <ac:spMkLst>
            <pc:docMk/>
            <pc:sldMk cId="1036230966" sldId="320"/>
            <ac:spMk id="5" creationId="{C1713155-1AFF-44C6-BD8A-4A324DA4F98F}"/>
          </ac:spMkLst>
        </pc:spChg>
        <pc:spChg chg="add mod">
          <ac:chgData name="Zeru Han" userId="cb1de7ca-023f-4bde-9e40-110c65f236ff" providerId="ADAL" clId="{2EC93EFF-2D92-4F01-BBAB-160B88D2C83D}" dt="2020-09-07T06:20:48.544" v="6943"/>
          <ac:spMkLst>
            <pc:docMk/>
            <pc:sldMk cId="1036230966" sldId="320"/>
            <ac:spMk id="8" creationId="{0B9DD09A-4059-4E36-B8DC-C8773CEEB110}"/>
          </ac:spMkLst>
        </pc:spChg>
        <pc:picChg chg="add del mod">
          <ac:chgData name="Zeru Han" userId="cb1de7ca-023f-4bde-9e40-110c65f236ff" providerId="ADAL" clId="{2EC93EFF-2D92-4F01-BBAB-160B88D2C83D}" dt="2020-09-07T06:20:48.544" v="6943"/>
          <ac:picMkLst>
            <pc:docMk/>
            <pc:sldMk cId="1036230966" sldId="320"/>
            <ac:picMk id="7" creationId="{A85AE66F-8D77-4D2F-83A4-874671A821E3}"/>
          </ac:picMkLst>
        </pc:picChg>
      </pc:sldChg>
      <pc:sldChg chg="delSp modSp add ord">
        <pc:chgData name="Zeru Han" userId="cb1de7ca-023f-4bde-9e40-110c65f236ff" providerId="ADAL" clId="{2EC93EFF-2D92-4F01-BBAB-160B88D2C83D}" dt="2020-09-07T06:41:05.214" v="7121" actId="113"/>
        <pc:sldMkLst>
          <pc:docMk/>
          <pc:sldMk cId="1442768092" sldId="321"/>
        </pc:sldMkLst>
        <pc:spChg chg="mod">
          <ac:chgData name="Zeru Han" userId="cb1de7ca-023f-4bde-9e40-110c65f236ff" providerId="ADAL" clId="{2EC93EFF-2D92-4F01-BBAB-160B88D2C83D}" dt="2020-09-07T06:41:05.214" v="7121" actId="113"/>
          <ac:spMkLst>
            <pc:docMk/>
            <pc:sldMk cId="1442768092" sldId="321"/>
            <ac:spMk id="2" creationId="{1E321070-8A0A-400D-98D4-D1A0457A2AD3}"/>
          </ac:spMkLst>
        </pc:spChg>
        <pc:spChg chg="del">
          <ac:chgData name="Zeru Han" userId="cb1de7ca-023f-4bde-9e40-110c65f236ff" providerId="ADAL" clId="{2EC93EFF-2D92-4F01-BBAB-160B88D2C83D}" dt="2020-09-07T06:19:17.214" v="6919" actId="478"/>
          <ac:spMkLst>
            <pc:docMk/>
            <pc:sldMk cId="1442768092" sldId="321"/>
            <ac:spMk id="3" creationId="{DAF45916-5991-4611-AC46-56FF91636B10}"/>
          </ac:spMkLst>
        </pc:spChg>
      </pc:sldChg>
      <pc:sldChg chg="addSp modSp add">
        <pc:chgData name="Zeru Han" userId="cb1de7ca-023f-4bde-9e40-110c65f236ff" providerId="ADAL" clId="{2EC93EFF-2D92-4F01-BBAB-160B88D2C83D}" dt="2020-09-07T06:22:35.140" v="7035"/>
        <pc:sldMkLst>
          <pc:docMk/>
          <pc:sldMk cId="3258053428" sldId="322"/>
        </pc:sldMkLst>
        <pc:spChg chg="mod">
          <ac:chgData name="Zeru Han" userId="cb1de7ca-023f-4bde-9e40-110c65f236ff" providerId="ADAL" clId="{2EC93EFF-2D92-4F01-BBAB-160B88D2C83D}" dt="2020-09-07T06:22:35.140" v="7035"/>
          <ac:spMkLst>
            <pc:docMk/>
            <pc:sldMk cId="3258053428" sldId="322"/>
            <ac:spMk id="2" creationId="{1E321070-8A0A-400D-98D4-D1A0457A2AD3}"/>
          </ac:spMkLst>
        </pc:spChg>
        <pc:spChg chg="add mod">
          <ac:chgData name="Zeru Han" userId="cb1de7ca-023f-4bde-9e40-110c65f236ff" providerId="ADAL" clId="{2EC93EFF-2D92-4F01-BBAB-160B88D2C83D}" dt="2020-09-07T06:19:49.261" v="6929" actId="113"/>
          <ac:spMkLst>
            <pc:docMk/>
            <pc:sldMk cId="3258053428" sldId="322"/>
            <ac:spMk id="3" creationId="{A1FD6DF4-C385-48B3-B76F-64E06DD7DF2B}"/>
          </ac:spMkLst>
        </pc:spChg>
      </pc:sldChg>
      <pc:sldChg chg="addSp modSp add ord">
        <pc:chgData name="Zeru Han" userId="cb1de7ca-023f-4bde-9e40-110c65f236ff" providerId="ADAL" clId="{2EC93EFF-2D92-4F01-BBAB-160B88D2C83D}" dt="2020-09-07T06:22:42.406" v="7037" actId="20577"/>
        <pc:sldMkLst>
          <pc:docMk/>
          <pc:sldMk cId="1525075808" sldId="323"/>
        </pc:sldMkLst>
        <pc:spChg chg="mod">
          <ac:chgData name="Zeru Han" userId="cb1de7ca-023f-4bde-9e40-110c65f236ff" providerId="ADAL" clId="{2EC93EFF-2D92-4F01-BBAB-160B88D2C83D}" dt="2020-09-07T06:22:42.406" v="7037" actId="20577"/>
          <ac:spMkLst>
            <pc:docMk/>
            <pc:sldMk cId="1525075808" sldId="323"/>
            <ac:spMk id="2" creationId="{1E321070-8A0A-400D-98D4-D1A0457A2AD3}"/>
          </ac:spMkLst>
        </pc:spChg>
        <pc:picChg chg="add mod">
          <ac:chgData name="Zeru Han" userId="cb1de7ca-023f-4bde-9e40-110c65f236ff" providerId="ADAL" clId="{2EC93EFF-2D92-4F01-BBAB-160B88D2C83D}" dt="2020-09-07T06:20:53.075" v="6945" actId="1076"/>
          <ac:picMkLst>
            <pc:docMk/>
            <pc:sldMk cId="1525075808" sldId="323"/>
            <ac:picMk id="3" creationId="{4B7C3CD5-19BA-4C7A-A582-16E9253C53DE}"/>
          </ac:picMkLst>
        </pc:picChg>
      </pc:sldChg>
      <pc:sldChg chg="addSp delSp modSp add">
        <pc:chgData name="Zeru Han" userId="cb1de7ca-023f-4bde-9e40-110c65f236ff" providerId="ADAL" clId="{2EC93EFF-2D92-4F01-BBAB-160B88D2C83D}" dt="2020-09-07T06:21:35.886" v="6961" actId="27614"/>
        <pc:sldMkLst>
          <pc:docMk/>
          <pc:sldMk cId="1241400961" sldId="324"/>
        </pc:sldMkLst>
        <pc:spChg chg="mod">
          <ac:chgData name="Zeru Han" userId="cb1de7ca-023f-4bde-9e40-110c65f236ff" providerId="ADAL" clId="{2EC93EFF-2D92-4F01-BBAB-160B88D2C83D}" dt="2020-09-07T06:21:17.678" v="6957" actId="20577"/>
          <ac:spMkLst>
            <pc:docMk/>
            <pc:sldMk cId="1241400961" sldId="324"/>
            <ac:spMk id="2" creationId="{603E7138-E1C7-446F-8A2B-69EBA69677C2}"/>
          </ac:spMkLst>
        </pc:spChg>
        <pc:spChg chg="del">
          <ac:chgData name="Zeru Han" userId="cb1de7ca-023f-4bde-9e40-110c65f236ff" providerId="ADAL" clId="{2EC93EFF-2D92-4F01-BBAB-160B88D2C83D}" dt="2020-09-07T06:21:30.990" v="6959" actId="931"/>
          <ac:spMkLst>
            <pc:docMk/>
            <pc:sldMk cId="1241400961" sldId="324"/>
            <ac:spMk id="3" creationId="{62F7D4BF-7597-4537-9631-25BE4D964D89}"/>
          </ac:spMkLst>
        </pc:spChg>
        <pc:picChg chg="add mod">
          <ac:chgData name="Zeru Han" userId="cb1de7ca-023f-4bde-9e40-110c65f236ff" providerId="ADAL" clId="{2EC93EFF-2D92-4F01-BBAB-160B88D2C83D}" dt="2020-09-07T06:21:35.886" v="6961" actId="27614"/>
          <ac:picMkLst>
            <pc:docMk/>
            <pc:sldMk cId="1241400961" sldId="324"/>
            <ac:picMk id="5" creationId="{BF7742A2-6DEE-4CD9-BC92-AAC923C1CF54}"/>
          </ac:picMkLst>
        </pc:picChg>
      </pc:sldChg>
      <pc:sldChg chg="modSp add">
        <pc:chgData name="Zeru Han" userId="cb1de7ca-023f-4bde-9e40-110c65f236ff" providerId="ADAL" clId="{2EC93EFF-2D92-4F01-BBAB-160B88D2C83D}" dt="2020-09-07T06:41:19.911" v="7132" actId="20577"/>
        <pc:sldMkLst>
          <pc:docMk/>
          <pc:sldMk cId="758584671" sldId="325"/>
        </pc:sldMkLst>
        <pc:spChg chg="mod">
          <ac:chgData name="Zeru Han" userId="cb1de7ca-023f-4bde-9e40-110c65f236ff" providerId="ADAL" clId="{2EC93EFF-2D92-4F01-BBAB-160B88D2C83D}" dt="2020-09-07T06:23:52.213" v="7050" actId="27636"/>
          <ac:spMkLst>
            <pc:docMk/>
            <pc:sldMk cId="758584671" sldId="325"/>
            <ac:spMk id="2" creationId="{2A742CCC-FEE2-4C43-94E5-9398B98E9C50}"/>
          </ac:spMkLst>
        </pc:spChg>
        <pc:spChg chg="mod">
          <ac:chgData name="Zeru Han" userId="cb1de7ca-023f-4bde-9e40-110c65f236ff" providerId="ADAL" clId="{2EC93EFF-2D92-4F01-BBAB-160B88D2C83D}" dt="2020-09-07T06:41:19.911" v="7132" actId="20577"/>
          <ac:spMkLst>
            <pc:docMk/>
            <pc:sldMk cId="758584671" sldId="325"/>
            <ac:spMk id="3" creationId="{81362E51-E1D9-41A2-87BB-1597925E5ECD}"/>
          </ac:spMkLst>
        </pc:spChg>
      </pc:sldChg>
      <pc:sldChg chg="add del">
        <pc:chgData name="Zeru Han" userId="cb1de7ca-023f-4bde-9e40-110c65f236ff" providerId="ADAL" clId="{2EC93EFF-2D92-4F01-BBAB-160B88D2C83D}" dt="2020-09-07T06:23:17.976" v="7041" actId="2696"/>
        <pc:sldMkLst>
          <pc:docMk/>
          <pc:sldMk cId="3013833309" sldId="325"/>
        </pc:sldMkLst>
      </pc:sldChg>
      <pc:sldChg chg="add">
        <pc:chgData name="Zeru Han" userId="cb1de7ca-023f-4bde-9e40-110c65f236ff" providerId="ADAL" clId="{2EC93EFF-2D92-4F01-BBAB-160B88D2C83D}" dt="2020-09-07T08:38:09.293" v="7135"/>
        <pc:sldMkLst>
          <pc:docMk/>
          <pc:sldMk cId="3446171676" sldId="463"/>
        </pc:sldMkLst>
      </pc:sldChg>
      <pc:sldMasterChg chg="del delSldLayout">
        <pc:chgData name="Zeru Han" userId="cb1de7ca-023f-4bde-9e40-110c65f236ff" providerId="ADAL" clId="{2EC93EFF-2D92-4F01-BBAB-160B88D2C83D}" dt="2020-09-07T06:08:56.285" v="6849" actId="2696"/>
        <pc:sldMasterMkLst>
          <pc:docMk/>
          <pc:sldMasterMk cId="3617295838" sldId="2147483887"/>
        </pc:sldMasterMkLst>
        <pc:sldLayoutChg chg="del">
          <pc:chgData name="Zeru Han" userId="cb1de7ca-023f-4bde-9e40-110c65f236ff" providerId="ADAL" clId="{2EC93EFF-2D92-4F01-BBAB-160B88D2C83D}" dt="2020-09-07T06:08:56.267" v="6829" actId="2696"/>
          <pc:sldLayoutMkLst>
            <pc:docMk/>
            <pc:sldMasterMk cId="3617295838" sldId="2147483887"/>
            <pc:sldLayoutMk cId="3049740110" sldId="2147483888"/>
          </pc:sldLayoutMkLst>
        </pc:sldLayoutChg>
        <pc:sldLayoutChg chg="del">
          <pc:chgData name="Zeru Han" userId="cb1de7ca-023f-4bde-9e40-110c65f236ff" providerId="ADAL" clId="{2EC93EFF-2D92-4F01-BBAB-160B88D2C83D}" dt="2020-09-07T06:08:56.268" v="6830" actId="2696"/>
          <pc:sldLayoutMkLst>
            <pc:docMk/>
            <pc:sldMasterMk cId="3617295838" sldId="2147483887"/>
            <pc:sldLayoutMk cId="1182187281" sldId="2147483889"/>
          </pc:sldLayoutMkLst>
        </pc:sldLayoutChg>
        <pc:sldLayoutChg chg="del">
          <pc:chgData name="Zeru Han" userId="cb1de7ca-023f-4bde-9e40-110c65f236ff" providerId="ADAL" clId="{2EC93EFF-2D92-4F01-BBAB-160B88D2C83D}" dt="2020-09-07T06:08:56.269" v="6831" actId="2696"/>
          <pc:sldLayoutMkLst>
            <pc:docMk/>
            <pc:sldMasterMk cId="3617295838" sldId="2147483887"/>
            <pc:sldLayoutMk cId="4161355896" sldId="2147483890"/>
          </pc:sldLayoutMkLst>
        </pc:sldLayoutChg>
        <pc:sldLayoutChg chg="del">
          <pc:chgData name="Zeru Han" userId="cb1de7ca-023f-4bde-9e40-110c65f236ff" providerId="ADAL" clId="{2EC93EFF-2D92-4F01-BBAB-160B88D2C83D}" dt="2020-09-07T06:08:56.270" v="6832" actId="2696"/>
          <pc:sldLayoutMkLst>
            <pc:docMk/>
            <pc:sldMasterMk cId="3617295838" sldId="2147483887"/>
            <pc:sldLayoutMk cId="1029428490" sldId="2147483891"/>
          </pc:sldLayoutMkLst>
        </pc:sldLayoutChg>
        <pc:sldLayoutChg chg="del">
          <pc:chgData name="Zeru Han" userId="cb1de7ca-023f-4bde-9e40-110c65f236ff" providerId="ADAL" clId="{2EC93EFF-2D92-4F01-BBAB-160B88D2C83D}" dt="2020-09-07T06:08:56.272" v="6833" actId="2696"/>
          <pc:sldLayoutMkLst>
            <pc:docMk/>
            <pc:sldMasterMk cId="3617295838" sldId="2147483887"/>
            <pc:sldLayoutMk cId="3617760684" sldId="2147483892"/>
          </pc:sldLayoutMkLst>
        </pc:sldLayoutChg>
        <pc:sldLayoutChg chg="del">
          <pc:chgData name="Zeru Han" userId="cb1de7ca-023f-4bde-9e40-110c65f236ff" providerId="ADAL" clId="{2EC93EFF-2D92-4F01-BBAB-160B88D2C83D}" dt="2020-09-07T06:08:56.273" v="6834" actId="2696"/>
          <pc:sldLayoutMkLst>
            <pc:docMk/>
            <pc:sldMasterMk cId="3617295838" sldId="2147483887"/>
            <pc:sldLayoutMk cId="2875985140" sldId="2147483893"/>
          </pc:sldLayoutMkLst>
        </pc:sldLayoutChg>
        <pc:sldLayoutChg chg="del">
          <pc:chgData name="Zeru Han" userId="cb1de7ca-023f-4bde-9e40-110c65f236ff" providerId="ADAL" clId="{2EC93EFF-2D92-4F01-BBAB-160B88D2C83D}" dt="2020-09-07T06:08:56.273" v="6835" actId="2696"/>
          <pc:sldLayoutMkLst>
            <pc:docMk/>
            <pc:sldMasterMk cId="3617295838" sldId="2147483887"/>
            <pc:sldLayoutMk cId="596773659" sldId="2147483894"/>
          </pc:sldLayoutMkLst>
        </pc:sldLayoutChg>
        <pc:sldLayoutChg chg="del">
          <pc:chgData name="Zeru Han" userId="cb1de7ca-023f-4bde-9e40-110c65f236ff" providerId="ADAL" clId="{2EC93EFF-2D92-4F01-BBAB-160B88D2C83D}" dt="2020-09-07T06:08:56.274" v="6836" actId="2696"/>
          <pc:sldLayoutMkLst>
            <pc:docMk/>
            <pc:sldMasterMk cId="3617295838" sldId="2147483887"/>
            <pc:sldLayoutMk cId="522004595" sldId="2147483895"/>
          </pc:sldLayoutMkLst>
        </pc:sldLayoutChg>
        <pc:sldLayoutChg chg="del">
          <pc:chgData name="Zeru Han" userId="cb1de7ca-023f-4bde-9e40-110c65f236ff" providerId="ADAL" clId="{2EC93EFF-2D92-4F01-BBAB-160B88D2C83D}" dt="2020-09-07T06:08:56.275" v="6837" actId="2696"/>
          <pc:sldLayoutMkLst>
            <pc:docMk/>
            <pc:sldMasterMk cId="3617295838" sldId="2147483887"/>
            <pc:sldLayoutMk cId="1116138239" sldId="2147483896"/>
          </pc:sldLayoutMkLst>
        </pc:sldLayoutChg>
        <pc:sldLayoutChg chg="del">
          <pc:chgData name="Zeru Han" userId="cb1de7ca-023f-4bde-9e40-110c65f236ff" providerId="ADAL" clId="{2EC93EFF-2D92-4F01-BBAB-160B88D2C83D}" dt="2020-09-07T06:08:56.276" v="6838" actId="2696"/>
          <pc:sldLayoutMkLst>
            <pc:docMk/>
            <pc:sldMasterMk cId="3617295838" sldId="2147483887"/>
            <pc:sldLayoutMk cId="4139465867" sldId="2147483897"/>
          </pc:sldLayoutMkLst>
        </pc:sldLayoutChg>
        <pc:sldLayoutChg chg="del">
          <pc:chgData name="Zeru Han" userId="cb1de7ca-023f-4bde-9e40-110c65f236ff" providerId="ADAL" clId="{2EC93EFF-2D92-4F01-BBAB-160B88D2C83D}" dt="2020-09-07T06:08:56.277" v="6839" actId="2696"/>
          <pc:sldLayoutMkLst>
            <pc:docMk/>
            <pc:sldMasterMk cId="3617295838" sldId="2147483887"/>
            <pc:sldLayoutMk cId="25717839" sldId="2147483898"/>
          </pc:sldLayoutMkLst>
        </pc:sldLayoutChg>
        <pc:sldLayoutChg chg="del">
          <pc:chgData name="Zeru Han" userId="cb1de7ca-023f-4bde-9e40-110c65f236ff" providerId="ADAL" clId="{2EC93EFF-2D92-4F01-BBAB-160B88D2C83D}" dt="2020-09-07T06:08:56.278" v="6840" actId="2696"/>
          <pc:sldLayoutMkLst>
            <pc:docMk/>
            <pc:sldMasterMk cId="3617295838" sldId="2147483887"/>
            <pc:sldLayoutMk cId="1850137465" sldId="2147483899"/>
          </pc:sldLayoutMkLst>
        </pc:sldLayoutChg>
        <pc:sldLayoutChg chg="del">
          <pc:chgData name="Zeru Han" userId="cb1de7ca-023f-4bde-9e40-110c65f236ff" providerId="ADAL" clId="{2EC93EFF-2D92-4F01-BBAB-160B88D2C83D}" dt="2020-09-07T06:08:56.279" v="6841" actId="2696"/>
          <pc:sldLayoutMkLst>
            <pc:docMk/>
            <pc:sldMasterMk cId="3617295838" sldId="2147483887"/>
            <pc:sldLayoutMk cId="1821588956" sldId="2147483900"/>
          </pc:sldLayoutMkLst>
        </pc:sldLayoutChg>
        <pc:sldLayoutChg chg="del">
          <pc:chgData name="Zeru Han" userId="cb1de7ca-023f-4bde-9e40-110c65f236ff" providerId="ADAL" clId="{2EC93EFF-2D92-4F01-BBAB-160B88D2C83D}" dt="2020-09-07T06:08:56.279" v="6842" actId="2696"/>
          <pc:sldLayoutMkLst>
            <pc:docMk/>
            <pc:sldMasterMk cId="3617295838" sldId="2147483887"/>
            <pc:sldLayoutMk cId="4005454604" sldId="2147483901"/>
          </pc:sldLayoutMkLst>
        </pc:sldLayoutChg>
        <pc:sldLayoutChg chg="del">
          <pc:chgData name="Zeru Han" userId="cb1de7ca-023f-4bde-9e40-110c65f236ff" providerId="ADAL" clId="{2EC93EFF-2D92-4F01-BBAB-160B88D2C83D}" dt="2020-09-07T06:08:56.280" v="6843" actId="2696"/>
          <pc:sldLayoutMkLst>
            <pc:docMk/>
            <pc:sldMasterMk cId="3617295838" sldId="2147483887"/>
            <pc:sldLayoutMk cId="504751332" sldId="2147483902"/>
          </pc:sldLayoutMkLst>
        </pc:sldLayoutChg>
        <pc:sldLayoutChg chg="del">
          <pc:chgData name="Zeru Han" userId="cb1de7ca-023f-4bde-9e40-110c65f236ff" providerId="ADAL" clId="{2EC93EFF-2D92-4F01-BBAB-160B88D2C83D}" dt="2020-09-07T06:08:56.281" v="6844" actId="2696"/>
          <pc:sldLayoutMkLst>
            <pc:docMk/>
            <pc:sldMasterMk cId="3617295838" sldId="2147483887"/>
            <pc:sldLayoutMk cId="4031465635" sldId="2147483903"/>
          </pc:sldLayoutMkLst>
        </pc:sldLayoutChg>
        <pc:sldLayoutChg chg="del">
          <pc:chgData name="Zeru Han" userId="cb1de7ca-023f-4bde-9e40-110c65f236ff" providerId="ADAL" clId="{2EC93EFF-2D92-4F01-BBAB-160B88D2C83D}" dt="2020-09-07T06:08:56.282" v="6845" actId="2696"/>
          <pc:sldLayoutMkLst>
            <pc:docMk/>
            <pc:sldMasterMk cId="3617295838" sldId="2147483887"/>
            <pc:sldLayoutMk cId="2530564806" sldId="2147483904"/>
          </pc:sldLayoutMkLst>
        </pc:sldLayoutChg>
        <pc:sldLayoutChg chg="del">
          <pc:chgData name="Zeru Han" userId="cb1de7ca-023f-4bde-9e40-110c65f236ff" providerId="ADAL" clId="{2EC93EFF-2D92-4F01-BBAB-160B88D2C83D}" dt="2020-09-07T06:08:56.282" v="6846" actId="2696"/>
          <pc:sldLayoutMkLst>
            <pc:docMk/>
            <pc:sldMasterMk cId="3617295838" sldId="2147483887"/>
            <pc:sldLayoutMk cId="1813967731" sldId="2147483905"/>
          </pc:sldLayoutMkLst>
        </pc:sldLayoutChg>
        <pc:sldLayoutChg chg="del">
          <pc:chgData name="Zeru Han" userId="cb1de7ca-023f-4bde-9e40-110c65f236ff" providerId="ADAL" clId="{2EC93EFF-2D92-4F01-BBAB-160B88D2C83D}" dt="2020-09-07T06:08:56.283" v="6847" actId="2696"/>
          <pc:sldLayoutMkLst>
            <pc:docMk/>
            <pc:sldMasterMk cId="3617295838" sldId="2147483887"/>
            <pc:sldLayoutMk cId="1654409009" sldId="2147483906"/>
          </pc:sldLayoutMkLst>
        </pc:sldLayoutChg>
        <pc:sldLayoutChg chg="del">
          <pc:chgData name="Zeru Han" userId="cb1de7ca-023f-4bde-9e40-110c65f236ff" providerId="ADAL" clId="{2EC93EFF-2D92-4F01-BBAB-160B88D2C83D}" dt="2020-09-07T06:08:56.284" v="6848" actId="2696"/>
          <pc:sldLayoutMkLst>
            <pc:docMk/>
            <pc:sldMasterMk cId="3617295838" sldId="2147483887"/>
            <pc:sldLayoutMk cId="2026529832" sldId="2147483907"/>
          </pc:sldLayoutMkLst>
        </pc:sldLayoutChg>
      </pc:sldMasterChg>
      <pc:sldMasterChg chg="del delSldLayout">
        <pc:chgData name="Zeru Han" userId="cb1de7ca-023f-4bde-9e40-110c65f236ff" providerId="ADAL" clId="{2EC93EFF-2D92-4F01-BBAB-160B88D2C83D}" dt="2020-09-07T06:36:02.756" v="7119" actId="2696"/>
        <pc:sldMasterMkLst>
          <pc:docMk/>
          <pc:sldMasterMk cId="3908575717" sldId="2147483921"/>
        </pc:sldMasterMkLst>
        <pc:sldLayoutChg chg="del">
          <pc:chgData name="Zeru Han" userId="cb1de7ca-023f-4bde-9e40-110c65f236ff" providerId="ADAL" clId="{2EC93EFF-2D92-4F01-BBAB-160B88D2C83D}" dt="2020-09-07T06:36:02.724" v="7099" actId="2696"/>
          <pc:sldLayoutMkLst>
            <pc:docMk/>
            <pc:sldMasterMk cId="3908575717" sldId="2147483921"/>
            <pc:sldLayoutMk cId="2120310619" sldId="2147483922"/>
          </pc:sldLayoutMkLst>
        </pc:sldLayoutChg>
        <pc:sldLayoutChg chg="del">
          <pc:chgData name="Zeru Han" userId="cb1de7ca-023f-4bde-9e40-110c65f236ff" providerId="ADAL" clId="{2EC93EFF-2D92-4F01-BBAB-160B88D2C83D}" dt="2020-09-07T06:36:02.726" v="7100" actId="2696"/>
          <pc:sldLayoutMkLst>
            <pc:docMk/>
            <pc:sldMasterMk cId="3908575717" sldId="2147483921"/>
            <pc:sldLayoutMk cId="4087075301" sldId="2147483923"/>
          </pc:sldLayoutMkLst>
        </pc:sldLayoutChg>
        <pc:sldLayoutChg chg="del">
          <pc:chgData name="Zeru Han" userId="cb1de7ca-023f-4bde-9e40-110c65f236ff" providerId="ADAL" clId="{2EC93EFF-2D92-4F01-BBAB-160B88D2C83D}" dt="2020-09-07T06:36:02.727" v="7101" actId="2696"/>
          <pc:sldLayoutMkLst>
            <pc:docMk/>
            <pc:sldMasterMk cId="3908575717" sldId="2147483921"/>
            <pc:sldLayoutMk cId="804456326" sldId="2147483924"/>
          </pc:sldLayoutMkLst>
        </pc:sldLayoutChg>
        <pc:sldLayoutChg chg="del">
          <pc:chgData name="Zeru Han" userId="cb1de7ca-023f-4bde-9e40-110c65f236ff" providerId="ADAL" clId="{2EC93EFF-2D92-4F01-BBAB-160B88D2C83D}" dt="2020-09-07T06:36:02.729" v="7102" actId="2696"/>
          <pc:sldLayoutMkLst>
            <pc:docMk/>
            <pc:sldMasterMk cId="3908575717" sldId="2147483921"/>
            <pc:sldLayoutMk cId="814942568" sldId="2147483925"/>
          </pc:sldLayoutMkLst>
        </pc:sldLayoutChg>
        <pc:sldLayoutChg chg="del">
          <pc:chgData name="Zeru Han" userId="cb1de7ca-023f-4bde-9e40-110c65f236ff" providerId="ADAL" clId="{2EC93EFF-2D92-4F01-BBAB-160B88D2C83D}" dt="2020-09-07T06:36:02.732" v="7103" actId="2696"/>
          <pc:sldLayoutMkLst>
            <pc:docMk/>
            <pc:sldMasterMk cId="3908575717" sldId="2147483921"/>
            <pc:sldLayoutMk cId="1385012743" sldId="2147483926"/>
          </pc:sldLayoutMkLst>
        </pc:sldLayoutChg>
        <pc:sldLayoutChg chg="del">
          <pc:chgData name="Zeru Han" userId="cb1de7ca-023f-4bde-9e40-110c65f236ff" providerId="ADAL" clId="{2EC93EFF-2D92-4F01-BBAB-160B88D2C83D}" dt="2020-09-07T06:36:02.734" v="7104" actId="2696"/>
          <pc:sldLayoutMkLst>
            <pc:docMk/>
            <pc:sldMasterMk cId="3908575717" sldId="2147483921"/>
            <pc:sldLayoutMk cId="2143031913" sldId="2147483927"/>
          </pc:sldLayoutMkLst>
        </pc:sldLayoutChg>
        <pc:sldLayoutChg chg="del">
          <pc:chgData name="Zeru Han" userId="cb1de7ca-023f-4bde-9e40-110c65f236ff" providerId="ADAL" clId="{2EC93EFF-2D92-4F01-BBAB-160B88D2C83D}" dt="2020-09-07T06:36:02.736" v="7105" actId="2696"/>
          <pc:sldLayoutMkLst>
            <pc:docMk/>
            <pc:sldMasterMk cId="3908575717" sldId="2147483921"/>
            <pc:sldLayoutMk cId="1795943718" sldId="2147483928"/>
          </pc:sldLayoutMkLst>
        </pc:sldLayoutChg>
        <pc:sldLayoutChg chg="del">
          <pc:chgData name="Zeru Han" userId="cb1de7ca-023f-4bde-9e40-110c65f236ff" providerId="ADAL" clId="{2EC93EFF-2D92-4F01-BBAB-160B88D2C83D}" dt="2020-09-07T06:36:02.737" v="7106" actId="2696"/>
          <pc:sldLayoutMkLst>
            <pc:docMk/>
            <pc:sldMasterMk cId="3908575717" sldId="2147483921"/>
            <pc:sldLayoutMk cId="382020883" sldId="2147483929"/>
          </pc:sldLayoutMkLst>
        </pc:sldLayoutChg>
        <pc:sldLayoutChg chg="del">
          <pc:chgData name="Zeru Han" userId="cb1de7ca-023f-4bde-9e40-110c65f236ff" providerId="ADAL" clId="{2EC93EFF-2D92-4F01-BBAB-160B88D2C83D}" dt="2020-09-07T06:36:02.738" v="7107" actId="2696"/>
          <pc:sldLayoutMkLst>
            <pc:docMk/>
            <pc:sldMasterMk cId="3908575717" sldId="2147483921"/>
            <pc:sldLayoutMk cId="1667772811" sldId="2147483930"/>
          </pc:sldLayoutMkLst>
        </pc:sldLayoutChg>
        <pc:sldLayoutChg chg="del">
          <pc:chgData name="Zeru Han" userId="cb1de7ca-023f-4bde-9e40-110c65f236ff" providerId="ADAL" clId="{2EC93EFF-2D92-4F01-BBAB-160B88D2C83D}" dt="2020-09-07T06:36:02.739" v="7108" actId="2696"/>
          <pc:sldLayoutMkLst>
            <pc:docMk/>
            <pc:sldMasterMk cId="3908575717" sldId="2147483921"/>
            <pc:sldLayoutMk cId="668856677" sldId="2147483931"/>
          </pc:sldLayoutMkLst>
        </pc:sldLayoutChg>
        <pc:sldLayoutChg chg="del">
          <pc:chgData name="Zeru Han" userId="cb1de7ca-023f-4bde-9e40-110c65f236ff" providerId="ADAL" clId="{2EC93EFF-2D92-4F01-BBAB-160B88D2C83D}" dt="2020-09-07T06:36:02.742" v="7109" actId="2696"/>
          <pc:sldLayoutMkLst>
            <pc:docMk/>
            <pc:sldMasterMk cId="3908575717" sldId="2147483921"/>
            <pc:sldLayoutMk cId="1978458683" sldId="2147483932"/>
          </pc:sldLayoutMkLst>
        </pc:sldLayoutChg>
        <pc:sldLayoutChg chg="del">
          <pc:chgData name="Zeru Han" userId="cb1de7ca-023f-4bde-9e40-110c65f236ff" providerId="ADAL" clId="{2EC93EFF-2D92-4F01-BBAB-160B88D2C83D}" dt="2020-09-07T06:36:02.743" v="7110" actId="2696"/>
          <pc:sldLayoutMkLst>
            <pc:docMk/>
            <pc:sldMasterMk cId="3908575717" sldId="2147483921"/>
            <pc:sldLayoutMk cId="2235190974" sldId="2147483933"/>
          </pc:sldLayoutMkLst>
        </pc:sldLayoutChg>
        <pc:sldLayoutChg chg="del">
          <pc:chgData name="Zeru Han" userId="cb1de7ca-023f-4bde-9e40-110c65f236ff" providerId="ADAL" clId="{2EC93EFF-2D92-4F01-BBAB-160B88D2C83D}" dt="2020-09-07T06:36:02.744" v="7111" actId="2696"/>
          <pc:sldLayoutMkLst>
            <pc:docMk/>
            <pc:sldMasterMk cId="3908575717" sldId="2147483921"/>
            <pc:sldLayoutMk cId="1182042506" sldId="2147483934"/>
          </pc:sldLayoutMkLst>
        </pc:sldLayoutChg>
        <pc:sldLayoutChg chg="del">
          <pc:chgData name="Zeru Han" userId="cb1de7ca-023f-4bde-9e40-110c65f236ff" providerId="ADAL" clId="{2EC93EFF-2D92-4F01-BBAB-160B88D2C83D}" dt="2020-09-07T06:36:02.746" v="7112" actId="2696"/>
          <pc:sldLayoutMkLst>
            <pc:docMk/>
            <pc:sldMasterMk cId="3908575717" sldId="2147483921"/>
            <pc:sldLayoutMk cId="2385387971" sldId="2147483935"/>
          </pc:sldLayoutMkLst>
        </pc:sldLayoutChg>
        <pc:sldLayoutChg chg="del">
          <pc:chgData name="Zeru Han" userId="cb1de7ca-023f-4bde-9e40-110c65f236ff" providerId="ADAL" clId="{2EC93EFF-2D92-4F01-BBAB-160B88D2C83D}" dt="2020-09-07T06:36:02.749" v="7113" actId="2696"/>
          <pc:sldLayoutMkLst>
            <pc:docMk/>
            <pc:sldMasterMk cId="3908575717" sldId="2147483921"/>
            <pc:sldLayoutMk cId="1826684632" sldId="2147483936"/>
          </pc:sldLayoutMkLst>
        </pc:sldLayoutChg>
        <pc:sldLayoutChg chg="del">
          <pc:chgData name="Zeru Han" userId="cb1de7ca-023f-4bde-9e40-110c65f236ff" providerId="ADAL" clId="{2EC93EFF-2D92-4F01-BBAB-160B88D2C83D}" dt="2020-09-07T06:36:02.751" v="7114" actId="2696"/>
          <pc:sldLayoutMkLst>
            <pc:docMk/>
            <pc:sldMasterMk cId="3908575717" sldId="2147483921"/>
            <pc:sldLayoutMk cId="292518622" sldId="2147483937"/>
          </pc:sldLayoutMkLst>
        </pc:sldLayoutChg>
        <pc:sldLayoutChg chg="del">
          <pc:chgData name="Zeru Han" userId="cb1de7ca-023f-4bde-9e40-110c65f236ff" providerId="ADAL" clId="{2EC93EFF-2D92-4F01-BBAB-160B88D2C83D}" dt="2020-09-07T06:36:02.752" v="7115" actId="2696"/>
          <pc:sldLayoutMkLst>
            <pc:docMk/>
            <pc:sldMasterMk cId="3908575717" sldId="2147483921"/>
            <pc:sldLayoutMk cId="2830281733" sldId="2147483938"/>
          </pc:sldLayoutMkLst>
        </pc:sldLayoutChg>
        <pc:sldLayoutChg chg="del">
          <pc:chgData name="Zeru Han" userId="cb1de7ca-023f-4bde-9e40-110c65f236ff" providerId="ADAL" clId="{2EC93EFF-2D92-4F01-BBAB-160B88D2C83D}" dt="2020-09-07T06:36:02.753" v="7116" actId="2696"/>
          <pc:sldLayoutMkLst>
            <pc:docMk/>
            <pc:sldMasterMk cId="3908575717" sldId="2147483921"/>
            <pc:sldLayoutMk cId="3666481265" sldId="2147483939"/>
          </pc:sldLayoutMkLst>
        </pc:sldLayoutChg>
        <pc:sldLayoutChg chg="del">
          <pc:chgData name="Zeru Han" userId="cb1de7ca-023f-4bde-9e40-110c65f236ff" providerId="ADAL" clId="{2EC93EFF-2D92-4F01-BBAB-160B88D2C83D}" dt="2020-09-07T06:36:02.754" v="7117" actId="2696"/>
          <pc:sldLayoutMkLst>
            <pc:docMk/>
            <pc:sldMasterMk cId="3908575717" sldId="2147483921"/>
            <pc:sldLayoutMk cId="1682017047" sldId="2147483940"/>
          </pc:sldLayoutMkLst>
        </pc:sldLayoutChg>
        <pc:sldLayoutChg chg="del">
          <pc:chgData name="Zeru Han" userId="cb1de7ca-023f-4bde-9e40-110c65f236ff" providerId="ADAL" clId="{2EC93EFF-2D92-4F01-BBAB-160B88D2C83D}" dt="2020-09-07T06:36:02.755" v="7118" actId="2696"/>
          <pc:sldLayoutMkLst>
            <pc:docMk/>
            <pc:sldMasterMk cId="3908575717" sldId="2147483921"/>
            <pc:sldLayoutMk cId="1941622563" sldId="214748394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EA8252-1AE1-478F-9209-561C9FC19C60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6B638EEB-511A-4D17-895C-131A020DF9FC}">
      <dgm:prSet phldrT="[Text]"/>
      <dgm:spPr>
        <a:solidFill>
          <a:schemeClr val="accent1">
            <a:lumMod val="75000"/>
            <a:lumOff val="25000"/>
          </a:schemeClr>
        </a:solidFill>
      </dgm:spPr>
      <dgm:t>
        <a:bodyPr/>
        <a:lstStyle/>
        <a:p>
          <a:endParaRPr lang="en-US" dirty="0"/>
        </a:p>
      </dgm:t>
    </dgm:pt>
    <dgm:pt modelId="{E66E1AB1-4D59-41FA-B851-8E5431AF5FB4}" type="parTrans" cxnId="{2774F60F-7B9A-49C2-BC5D-C654DD426DAE}">
      <dgm:prSet/>
      <dgm:spPr/>
      <dgm:t>
        <a:bodyPr/>
        <a:lstStyle/>
        <a:p>
          <a:endParaRPr lang="en-US"/>
        </a:p>
      </dgm:t>
    </dgm:pt>
    <dgm:pt modelId="{67F65C76-2D5E-47D8-AA71-5BC1E9A4E629}" type="sibTrans" cxnId="{2774F60F-7B9A-49C2-BC5D-C654DD426DAE}">
      <dgm:prSet/>
      <dgm:spPr/>
      <dgm:t>
        <a:bodyPr/>
        <a:lstStyle/>
        <a:p>
          <a:endParaRPr lang="en-US"/>
        </a:p>
      </dgm:t>
    </dgm:pt>
    <dgm:pt modelId="{5FB9E0C0-B553-4766-AA72-B1223A2E43F4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US" dirty="0"/>
        </a:p>
      </dgm:t>
    </dgm:pt>
    <dgm:pt modelId="{14FA2B76-7A5C-492F-A861-130DC08E9678}" type="parTrans" cxnId="{40581318-880D-4E03-9603-BBD35068DE59}">
      <dgm:prSet/>
      <dgm:spPr/>
      <dgm:t>
        <a:bodyPr/>
        <a:lstStyle/>
        <a:p>
          <a:endParaRPr lang="en-US"/>
        </a:p>
      </dgm:t>
    </dgm:pt>
    <dgm:pt modelId="{DEBDC666-EC65-43CC-902B-BF71E1A1EA35}" type="sibTrans" cxnId="{40581318-880D-4E03-9603-BBD35068DE59}">
      <dgm:prSet/>
      <dgm:spPr/>
      <dgm:t>
        <a:bodyPr/>
        <a:lstStyle/>
        <a:p>
          <a:endParaRPr lang="en-US"/>
        </a:p>
      </dgm:t>
    </dgm:pt>
    <dgm:pt modelId="{F49B420C-B99C-4D61-B87D-93D753715360}">
      <dgm:prSet phldrT="[Text]" custT="1"/>
      <dgm:spPr>
        <a:solidFill>
          <a:schemeClr val="accent1">
            <a:lumMod val="25000"/>
            <a:lumOff val="75000"/>
          </a:schemeClr>
        </a:solidFill>
      </dgm:spPr>
      <dgm:t>
        <a:bodyPr/>
        <a:lstStyle/>
        <a:p>
          <a:r>
            <a:rPr lang="en-US" sz="3000" dirty="0"/>
            <a:t>OKR</a:t>
          </a:r>
        </a:p>
      </dgm:t>
    </dgm:pt>
    <dgm:pt modelId="{8E6B1BEA-BCCF-46FD-AA19-3DEF35D3A162}" type="parTrans" cxnId="{B1F7B31F-AB60-4BF2-A26B-5E1155BF0E6D}">
      <dgm:prSet/>
      <dgm:spPr/>
      <dgm:t>
        <a:bodyPr/>
        <a:lstStyle/>
        <a:p>
          <a:endParaRPr lang="en-US"/>
        </a:p>
      </dgm:t>
    </dgm:pt>
    <dgm:pt modelId="{93822CAA-0466-4D2A-9B54-5BF740FF8F32}" type="sibTrans" cxnId="{B1F7B31F-AB60-4BF2-A26B-5E1155BF0E6D}">
      <dgm:prSet/>
      <dgm:spPr/>
      <dgm:t>
        <a:bodyPr/>
        <a:lstStyle/>
        <a:p>
          <a:endParaRPr lang="en-US"/>
        </a:p>
      </dgm:t>
    </dgm:pt>
    <dgm:pt modelId="{CFEA30AA-0BD3-4E84-95DD-33A77ACCD8D8}" type="pres">
      <dgm:prSet presAssocID="{D1EA8252-1AE1-478F-9209-561C9FC19C60}" presName="compositeShape" presStyleCnt="0">
        <dgm:presLayoutVars>
          <dgm:chMax val="7"/>
          <dgm:dir/>
          <dgm:resizeHandles val="exact"/>
        </dgm:presLayoutVars>
      </dgm:prSet>
      <dgm:spPr/>
    </dgm:pt>
    <dgm:pt modelId="{34ABD496-3288-4828-A477-539E628017E9}" type="pres">
      <dgm:prSet presAssocID="{D1EA8252-1AE1-478F-9209-561C9FC19C60}" presName="wedge1" presStyleLbl="node1" presStyleIdx="0" presStyleCnt="3"/>
      <dgm:spPr/>
    </dgm:pt>
    <dgm:pt modelId="{6C77BE85-A66F-4474-937E-FE86A07CD962}" type="pres">
      <dgm:prSet presAssocID="{D1EA8252-1AE1-478F-9209-561C9FC19C60}" presName="dummy1a" presStyleCnt="0"/>
      <dgm:spPr/>
    </dgm:pt>
    <dgm:pt modelId="{9D83FB1A-73F8-4D35-889D-5511B5193AFD}" type="pres">
      <dgm:prSet presAssocID="{D1EA8252-1AE1-478F-9209-561C9FC19C60}" presName="dummy1b" presStyleCnt="0"/>
      <dgm:spPr/>
    </dgm:pt>
    <dgm:pt modelId="{84B511F5-473B-487E-9E9C-AFE6CD18D1AC}" type="pres">
      <dgm:prSet presAssocID="{D1EA8252-1AE1-478F-9209-561C9FC19C60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9CE501E-950D-4224-8E72-3CCFDD99E199}" type="pres">
      <dgm:prSet presAssocID="{D1EA8252-1AE1-478F-9209-561C9FC19C60}" presName="wedge2" presStyleLbl="node1" presStyleIdx="1" presStyleCnt="3"/>
      <dgm:spPr/>
    </dgm:pt>
    <dgm:pt modelId="{B3F2D380-7E29-442F-8284-C319E91EEE7F}" type="pres">
      <dgm:prSet presAssocID="{D1EA8252-1AE1-478F-9209-561C9FC19C60}" presName="dummy2a" presStyleCnt="0"/>
      <dgm:spPr/>
    </dgm:pt>
    <dgm:pt modelId="{B3C08986-FDCF-4634-B505-9E0826C337BE}" type="pres">
      <dgm:prSet presAssocID="{D1EA8252-1AE1-478F-9209-561C9FC19C60}" presName="dummy2b" presStyleCnt="0"/>
      <dgm:spPr/>
    </dgm:pt>
    <dgm:pt modelId="{17076D3E-F9BC-4742-8028-536C7029BFC3}" type="pres">
      <dgm:prSet presAssocID="{D1EA8252-1AE1-478F-9209-561C9FC19C60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4CA9E77-8BC9-49D6-8106-895134A9D516}" type="pres">
      <dgm:prSet presAssocID="{D1EA8252-1AE1-478F-9209-561C9FC19C60}" presName="wedge3" presStyleLbl="node1" presStyleIdx="2" presStyleCnt="3"/>
      <dgm:spPr/>
    </dgm:pt>
    <dgm:pt modelId="{D2E6CAC3-22CA-40A4-A4EC-0A8A316A5A28}" type="pres">
      <dgm:prSet presAssocID="{D1EA8252-1AE1-478F-9209-561C9FC19C60}" presName="dummy3a" presStyleCnt="0"/>
      <dgm:spPr/>
    </dgm:pt>
    <dgm:pt modelId="{C087FD4E-8703-4829-9978-1356A109ECC3}" type="pres">
      <dgm:prSet presAssocID="{D1EA8252-1AE1-478F-9209-561C9FC19C60}" presName="dummy3b" presStyleCnt="0"/>
      <dgm:spPr/>
    </dgm:pt>
    <dgm:pt modelId="{2C8D1A8E-21F0-48BB-BF0A-96D75EC72971}" type="pres">
      <dgm:prSet presAssocID="{D1EA8252-1AE1-478F-9209-561C9FC19C60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BE0CE6DA-F559-4978-B8EE-FB25184DDB6A}" type="pres">
      <dgm:prSet presAssocID="{67F65C76-2D5E-47D8-AA71-5BC1E9A4E629}" presName="arrowWedge1" presStyleLbl="fgSibTrans2D1" presStyleIdx="0" presStyleCnt="3"/>
      <dgm:spPr>
        <a:solidFill>
          <a:schemeClr val="accent1">
            <a:lumMod val="25000"/>
            <a:lumOff val="75000"/>
          </a:schemeClr>
        </a:solidFill>
      </dgm:spPr>
    </dgm:pt>
    <dgm:pt modelId="{9897D5B0-4C1B-46B5-BF18-709EF0733940}" type="pres">
      <dgm:prSet presAssocID="{DEBDC666-EC65-43CC-902B-BF71E1A1EA35}" presName="arrowWedge2" presStyleLbl="fgSibTrans2D1" presStyleIdx="1" presStyleCnt="3"/>
      <dgm:spPr>
        <a:solidFill>
          <a:schemeClr val="accent2">
            <a:lumMod val="75000"/>
          </a:schemeClr>
        </a:solidFill>
      </dgm:spPr>
    </dgm:pt>
    <dgm:pt modelId="{71467AEE-C96D-4B3E-BF35-0EF27C071F2C}" type="pres">
      <dgm:prSet presAssocID="{93822CAA-0466-4D2A-9B54-5BF740FF8F32}" presName="arrowWedge3" presStyleLbl="fgSibTrans2D1" presStyleIdx="2" presStyleCnt="3"/>
      <dgm:spPr>
        <a:solidFill>
          <a:schemeClr val="accent2">
            <a:lumMod val="50000"/>
          </a:schemeClr>
        </a:solidFill>
      </dgm:spPr>
    </dgm:pt>
  </dgm:ptLst>
  <dgm:cxnLst>
    <dgm:cxn modelId="{456BAA01-C2A2-4F34-90FE-1953B5BF8EF3}" type="presOf" srcId="{6B638EEB-511A-4D17-895C-131A020DF9FC}" destId="{34ABD496-3288-4828-A477-539E628017E9}" srcOrd="0" destOrd="0" presId="urn:microsoft.com/office/officeart/2005/8/layout/cycle8"/>
    <dgm:cxn modelId="{2774F60F-7B9A-49C2-BC5D-C654DD426DAE}" srcId="{D1EA8252-1AE1-478F-9209-561C9FC19C60}" destId="{6B638EEB-511A-4D17-895C-131A020DF9FC}" srcOrd="0" destOrd="0" parTransId="{E66E1AB1-4D59-41FA-B851-8E5431AF5FB4}" sibTransId="{67F65C76-2D5E-47D8-AA71-5BC1E9A4E629}"/>
    <dgm:cxn modelId="{40581318-880D-4E03-9603-BBD35068DE59}" srcId="{D1EA8252-1AE1-478F-9209-561C9FC19C60}" destId="{5FB9E0C0-B553-4766-AA72-B1223A2E43F4}" srcOrd="1" destOrd="0" parTransId="{14FA2B76-7A5C-492F-A861-130DC08E9678}" sibTransId="{DEBDC666-EC65-43CC-902B-BF71E1A1EA35}"/>
    <dgm:cxn modelId="{B1F7B31F-AB60-4BF2-A26B-5E1155BF0E6D}" srcId="{D1EA8252-1AE1-478F-9209-561C9FC19C60}" destId="{F49B420C-B99C-4D61-B87D-93D753715360}" srcOrd="2" destOrd="0" parTransId="{8E6B1BEA-BCCF-46FD-AA19-3DEF35D3A162}" sibTransId="{93822CAA-0466-4D2A-9B54-5BF740FF8F32}"/>
    <dgm:cxn modelId="{7BD73E28-655D-40B5-AE00-19FD83145D41}" type="presOf" srcId="{6B638EEB-511A-4D17-895C-131A020DF9FC}" destId="{84B511F5-473B-487E-9E9C-AFE6CD18D1AC}" srcOrd="1" destOrd="0" presId="urn:microsoft.com/office/officeart/2005/8/layout/cycle8"/>
    <dgm:cxn modelId="{36928364-DAAF-4CA5-AD1B-541C1DF64BE3}" type="presOf" srcId="{F49B420C-B99C-4D61-B87D-93D753715360}" destId="{84CA9E77-8BC9-49D6-8106-895134A9D516}" srcOrd="0" destOrd="0" presId="urn:microsoft.com/office/officeart/2005/8/layout/cycle8"/>
    <dgm:cxn modelId="{9DD5808C-E166-4AEE-9E25-5AC7DD5D106A}" type="presOf" srcId="{D1EA8252-1AE1-478F-9209-561C9FC19C60}" destId="{CFEA30AA-0BD3-4E84-95DD-33A77ACCD8D8}" srcOrd="0" destOrd="0" presId="urn:microsoft.com/office/officeart/2005/8/layout/cycle8"/>
    <dgm:cxn modelId="{EF5A96A6-B6F5-4169-BF01-266519B30E87}" type="presOf" srcId="{5FB9E0C0-B553-4766-AA72-B1223A2E43F4}" destId="{89CE501E-950D-4224-8E72-3CCFDD99E199}" srcOrd="0" destOrd="0" presId="urn:microsoft.com/office/officeart/2005/8/layout/cycle8"/>
    <dgm:cxn modelId="{CE3810CC-E5DB-4AC9-A95D-3126A1237AF4}" type="presOf" srcId="{5FB9E0C0-B553-4766-AA72-B1223A2E43F4}" destId="{17076D3E-F9BC-4742-8028-536C7029BFC3}" srcOrd="1" destOrd="0" presId="urn:microsoft.com/office/officeart/2005/8/layout/cycle8"/>
    <dgm:cxn modelId="{C4F083F4-D500-43B1-A15B-0EE87C5E5503}" type="presOf" srcId="{F49B420C-B99C-4D61-B87D-93D753715360}" destId="{2C8D1A8E-21F0-48BB-BF0A-96D75EC72971}" srcOrd="1" destOrd="0" presId="urn:microsoft.com/office/officeart/2005/8/layout/cycle8"/>
    <dgm:cxn modelId="{AEBC79CE-3971-4E6D-81AF-3EE45D50C554}" type="presParOf" srcId="{CFEA30AA-0BD3-4E84-95DD-33A77ACCD8D8}" destId="{34ABD496-3288-4828-A477-539E628017E9}" srcOrd="0" destOrd="0" presId="urn:microsoft.com/office/officeart/2005/8/layout/cycle8"/>
    <dgm:cxn modelId="{ACAF9814-D774-4E63-A87D-94C51F240D84}" type="presParOf" srcId="{CFEA30AA-0BD3-4E84-95DD-33A77ACCD8D8}" destId="{6C77BE85-A66F-4474-937E-FE86A07CD962}" srcOrd="1" destOrd="0" presId="urn:microsoft.com/office/officeart/2005/8/layout/cycle8"/>
    <dgm:cxn modelId="{B99AF393-ED10-4AB0-89C6-99170CC43103}" type="presParOf" srcId="{CFEA30AA-0BD3-4E84-95DD-33A77ACCD8D8}" destId="{9D83FB1A-73F8-4D35-889D-5511B5193AFD}" srcOrd="2" destOrd="0" presId="urn:microsoft.com/office/officeart/2005/8/layout/cycle8"/>
    <dgm:cxn modelId="{B2190D04-9666-4C5D-9B2B-E3704204BE08}" type="presParOf" srcId="{CFEA30AA-0BD3-4E84-95DD-33A77ACCD8D8}" destId="{84B511F5-473B-487E-9E9C-AFE6CD18D1AC}" srcOrd="3" destOrd="0" presId="urn:microsoft.com/office/officeart/2005/8/layout/cycle8"/>
    <dgm:cxn modelId="{38CD13F6-7FFB-4F9F-8BCA-E15B6430CEC8}" type="presParOf" srcId="{CFEA30AA-0BD3-4E84-95DD-33A77ACCD8D8}" destId="{89CE501E-950D-4224-8E72-3CCFDD99E199}" srcOrd="4" destOrd="0" presId="urn:microsoft.com/office/officeart/2005/8/layout/cycle8"/>
    <dgm:cxn modelId="{1D7E0EEA-A2ED-4873-86F9-422BDD820D7D}" type="presParOf" srcId="{CFEA30AA-0BD3-4E84-95DD-33A77ACCD8D8}" destId="{B3F2D380-7E29-442F-8284-C319E91EEE7F}" srcOrd="5" destOrd="0" presId="urn:microsoft.com/office/officeart/2005/8/layout/cycle8"/>
    <dgm:cxn modelId="{DAD79AC8-0DE2-475A-BAA6-218DA8689B07}" type="presParOf" srcId="{CFEA30AA-0BD3-4E84-95DD-33A77ACCD8D8}" destId="{B3C08986-FDCF-4634-B505-9E0826C337BE}" srcOrd="6" destOrd="0" presId="urn:microsoft.com/office/officeart/2005/8/layout/cycle8"/>
    <dgm:cxn modelId="{3DA34670-5014-49B3-A78B-76F90B448B1D}" type="presParOf" srcId="{CFEA30AA-0BD3-4E84-95DD-33A77ACCD8D8}" destId="{17076D3E-F9BC-4742-8028-536C7029BFC3}" srcOrd="7" destOrd="0" presId="urn:microsoft.com/office/officeart/2005/8/layout/cycle8"/>
    <dgm:cxn modelId="{6564CEFD-86FF-47A6-94E9-52BDB5BCDA6B}" type="presParOf" srcId="{CFEA30AA-0BD3-4E84-95DD-33A77ACCD8D8}" destId="{84CA9E77-8BC9-49D6-8106-895134A9D516}" srcOrd="8" destOrd="0" presId="urn:microsoft.com/office/officeart/2005/8/layout/cycle8"/>
    <dgm:cxn modelId="{5E092D43-C4A9-40CE-AF5E-B502BE40056F}" type="presParOf" srcId="{CFEA30AA-0BD3-4E84-95DD-33A77ACCD8D8}" destId="{D2E6CAC3-22CA-40A4-A4EC-0A8A316A5A28}" srcOrd="9" destOrd="0" presId="urn:microsoft.com/office/officeart/2005/8/layout/cycle8"/>
    <dgm:cxn modelId="{C3764C21-5F1D-4D66-8411-4B7EB5027C45}" type="presParOf" srcId="{CFEA30AA-0BD3-4E84-95DD-33A77ACCD8D8}" destId="{C087FD4E-8703-4829-9978-1356A109ECC3}" srcOrd="10" destOrd="0" presId="urn:microsoft.com/office/officeart/2005/8/layout/cycle8"/>
    <dgm:cxn modelId="{094148FD-04F5-47D4-9C56-1EBE654B27EA}" type="presParOf" srcId="{CFEA30AA-0BD3-4E84-95DD-33A77ACCD8D8}" destId="{2C8D1A8E-21F0-48BB-BF0A-96D75EC72971}" srcOrd="11" destOrd="0" presId="urn:microsoft.com/office/officeart/2005/8/layout/cycle8"/>
    <dgm:cxn modelId="{AC9E7E4B-501D-4863-90DA-AC264252279A}" type="presParOf" srcId="{CFEA30AA-0BD3-4E84-95DD-33A77ACCD8D8}" destId="{BE0CE6DA-F559-4978-B8EE-FB25184DDB6A}" srcOrd="12" destOrd="0" presId="urn:microsoft.com/office/officeart/2005/8/layout/cycle8"/>
    <dgm:cxn modelId="{6DA8902C-5E73-45FE-916B-DEFB4ED6F210}" type="presParOf" srcId="{CFEA30AA-0BD3-4E84-95DD-33A77ACCD8D8}" destId="{9897D5B0-4C1B-46B5-BF18-709EF0733940}" srcOrd="13" destOrd="0" presId="urn:microsoft.com/office/officeart/2005/8/layout/cycle8"/>
    <dgm:cxn modelId="{00F084B9-0FC8-47D9-B6CB-4E8B9C3B3983}" type="presParOf" srcId="{CFEA30AA-0BD3-4E84-95DD-33A77ACCD8D8}" destId="{71467AEE-C96D-4B3E-BF35-0EF27C071F2C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EE3756-8C31-4B60-B1A4-94F22ECD0137}" type="doc">
      <dgm:prSet loTypeId="urn:microsoft.com/office/officeart/2005/8/layout/chevron2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D8CF8A3-EC67-474F-9184-4B09889096D9}">
      <dgm:prSet phldrT="[Text]"/>
      <dgm:spPr/>
      <dgm:t>
        <a:bodyPr/>
        <a:lstStyle/>
        <a:p>
          <a:r>
            <a:rPr lang="en-US" altLang="zh-CN" dirty="0"/>
            <a:t>Create </a:t>
          </a:r>
          <a:r>
            <a:rPr lang="zh-CN" altLang="en-US" dirty="0"/>
            <a:t>（创建）</a:t>
          </a:r>
        </a:p>
      </dgm:t>
    </dgm:pt>
    <dgm:pt modelId="{6CD19042-30A4-44D9-A8DC-715697B93F62}" type="parTrans" cxnId="{A0482C6D-F967-4047-9B7B-EB8FF9C830F7}">
      <dgm:prSet/>
      <dgm:spPr/>
      <dgm:t>
        <a:bodyPr/>
        <a:lstStyle/>
        <a:p>
          <a:endParaRPr lang="zh-CN" altLang="en-US"/>
        </a:p>
      </dgm:t>
    </dgm:pt>
    <dgm:pt modelId="{A472694B-903B-4BB3-8610-E913AFD79C98}" type="sibTrans" cxnId="{A0482C6D-F967-4047-9B7B-EB8FF9C830F7}">
      <dgm:prSet/>
      <dgm:spPr/>
      <dgm:t>
        <a:bodyPr/>
        <a:lstStyle/>
        <a:p>
          <a:endParaRPr lang="zh-CN" altLang="en-US"/>
        </a:p>
      </dgm:t>
    </dgm:pt>
    <dgm:pt modelId="{DDA96DAB-F06D-4BFB-B812-3135DB64741F}">
      <dgm:prSet phldrT="[Text]" custT="1"/>
      <dgm:spPr/>
      <dgm:t>
        <a:bodyPr/>
        <a:lstStyle/>
        <a:p>
          <a:r>
            <a:rPr lang="zh-CN" altLang="en-US" sz="1000" dirty="0"/>
            <a:t>为</a:t>
          </a:r>
          <a:r>
            <a:rPr lang="en-US" altLang="zh-CN" sz="1000" dirty="0"/>
            <a:t>1-3</a:t>
          </a:r>
          <a:r>
            <a:rPr lang="zh-CN" altLang="en-US" sz="1000" dirty="0"/>
            <a:t>个目标起草</a:t>
          </a:r>
          <a:r>
            <a:rPr lang="en-US" altLang="zh-CN" sz="1000" dirty="0"/>
            <a:t>1-3</a:t>
          </a:r>
          <a:r>
            <a:rPr lang="zh-CN" altLang="en-US" sz="1000" dirty="0"/>
            <a:t>个有挑战的</a:t>
          </a:r>
          <a:r>
            <a:rPr lang="en-US" altLang="zh-CN" sz="1000" dirty="0"/>
            <a:t>OKR</a:t>
          </a:r>
          <a:endParaRPr lang="zh-CN" altLang="en-US" sz="1000" dirty="0"/>
        </a:p>
      </dgm:t>
    </dgm:pt>
    <dgm:pt modelId="{E2B49F3B-0267-4A9E-91DF-E293DCC3EC91}" type="parTrans" cxnId="{60C13B74-0FA8-4CE2-829E-02B3093C446C}">
      <dgm:prSet/>
      <dgm:spPr/>
      <dgm:t>
        <a:bodyPr/>
        <a:lstStyle/>
        <a:p>
          <a:endParaRPr lang="zh-CN" altLang="en-US"/>
        </a:p>
      </dgm:t>
    </dgm:pt>
    <dgm:pt modelId="{DCE8F7F6-772D-4FB7-B0AD-654830BB7961}" type="sibTrans" cxnId="{60C13B74-0FA8-4CE2-829E-02B3093C446C}">
      <dgm:prSet/>
      <dgm:spPr/>
      <dgm:t>
        <a:bodyPr/>
        <a:lstStyle/>
        <a:p>
          <a:endParaRPr lang="zh-CN" altLang="en-US"/>
        </a:p>
      </dgm:t>
    </dgm:pt>
    <dgm:pt modelId="{9F71CBE6-2DFA-4802-8499-7DC84A7996F5}">
      <dgm:prSet phldrT="[Text]" custT="1"/>
      <dgm:spPr/>
      <dgm:t>
        <a:bodyPr/>
        <a:lstStyle/>
        <a:p>
          <a:r>
            <a:rPr lang="zh-CN" altLang="en-US" sz="1000" dirty="0"/>
            <a:t>技巧：以小团队方式运作</a:t>
          </a:r>
        </a:p>
      </dgm:t>
    </dgm:pt>
    <dgm:pt modelId="{FF8B2952-14F4-40E3-B537-C01984198C50}" type="parTrans" cxnId="{2B9A2028-6A61-40EA-BDB2-3D6857678E58}">
      <dgm:prSet/>
      <dgm:spPr/>
      <dgm:t>
        <a:bodyPr/>
        <a:lstStyle/>
        <a:p>
          <a:endParaRPr lang="zh-CN" altLang="en-US"/>
        </a:p>
      </dgm:t>
    </dgm:pt>
    <dgm:pt modelId="{267231E6-3B59-49C9-B88E-B5A8B99EF2AF}" type="sibTrans" cxnId="{2B9A2028-6A61-40EA-BDB2-3D6857678E58}">
      <dgm:prSet/>
      <dgm:spPr/>
      <dgm:t>
        <a:bodyPr/>
        <a:lstStyle/>
        <a:p>
          <a:endParaRPr lang="zh-CN" altLang="en-US"/>
        </a:p>
      </dgm:t>
    </dgm:pt>
    <dgm:pt modelId="{C934CE39-6431-4F31-A214-744B1CF4814E}">
      <dgm:prSet phldrT="[Text]"/>
      <dgm:spPr/>
      <dgm:t>
        <a:bodyPr/>
        <a:lstStyle/>
        <a:p>
          <a:r>
            <a:rPr lang="en-US" altLang="zh-CN" dirty="0"/>
            <a:t>Refine </a:t>
          </a:r>
          <a:r>
            <a:rPr lang="zh-CN" altLang="en-US" dirty="0"/>
            <a:t>（精炼）</a:t>
          </a:r>
        </a:p>
      </dgm:t>
    </dgm:pt>
    <dgm:pt modelId="{0DD996CA-F3E8-4B25-B135-195FDE9795DE}" type="parTrans" cxnId="{65813228-613F-4892-BDE0-DD8719FF86A1}">
      <dgm:prSet/>
      <dgm:spPr/>
      <dgm:t>
        <a:bodyPr/>
        <a:lstStyle/>
        <a:p>
          <a:endParaRPr lang="zh-CN" altLang="en-US"/>
        </a:p>
      </dgm:t>
    </dgm:pt>
    <dgm:pt modelId="{32DF58C7-E92F-4979-BF9E-1B8D8C6F25B7}" type="sibTrans" cxnId="{65813228-613F-4892-BDE0-DD8719FF86A1}">
      <dgm:prSet/>
      <dgm:spPr/>
      <dgm:t>
        <a:bodyPr/>
        <a:lstStyle/>
        <a:p>
          <a:endParaRPr lang="zh-CN" altLang="en-US"/>
        </a:p>
      </dgm:t>
    </dgm:pt>
    <dgm:pt modelId="{0DFACDDA-137F-4135-B893-2F3F686AD45D}">
      <dgm:prSet phldrT="[Text]" custT="1"/>
      <dgm:spPr/>
      <dgm:t>
        <a:bodyPr/>
        <a:lstStyle/>
        <a:p>
          <a:r>
            <a:rPr lang="zh-CN" altLang="en-US" sz="1000" dirty="0"/>
            <a:t>把</a:t>
          </a:r>
          <a:r>
            <a:rPr lang="en-US" altLang="zh-CN" sz="1000" dirty="0"/>
            <a:t>OKR</a:t>
          </a:r>
          <a:r>
            <a:rPr lang="zh-CN" altLang="en-US" sz="1000" dirty="0"/>
            <a:t>草案提交给整个团队，通过研讨会进行刷新</a:t>
          </a:r>
        </a:p>
      </dgm:t>
    </dgm:pt>
    <dgm:pt modelId="{5554EACD-0559-4293-8A49-79DE303D0D1F}" type="parTrans" cxnId="{8AA7267C-FF0A-49C1-B977-2480906E5552}">
      <dgm:prSet/>
      <dgm:spPr/>
      <dgm:t>
        <a:bodyPr/>
        <a:lstStyle/>
        <a:p>
          <a:endParaRPr lang="zh-CN" altLang="en-US"/>
        </a:p>
      </dgm:t>
    </dgm:pt>
    <dgm:pt modelId="{36CAAE68-9426-47C6-BA6C-ECB7EE554683}" type="sibTrans" cxnId="{8AA7267C-FF0A-49C1-B977-2480906E5552}">
      <dgm:prSet/>
      <dgm:spPr/>
      <dgm:t>
        <a:bodyPr/>
        <a:lstStyle/>
        <a:p>
          <a:endParaRPr lang="zh-CN" altLang="en-US"/>
        </a:p>
      </dgm:t>
    </dgm:pt>
    <dgm:pt modelId="{393C100F-FD9A-4881-B9CE-C6B841F37BA6}">
      <dgm:prSet phldrT="[Text]" custT="1"/>
      <dgm:spPr/>
      <dgm:t>
        <a:bodyPr/>
        <a:lstStyle/>
        <a:p>
          <a:r>
            <a:rPr lang="zh-CN" altLang="en-US" sz="1000" dirty="0"/>
            <a:t>技巧：大团队运作，制定</a:t>
          </a:r>
          <a:r>
            <a:rPr lang="en-US" altLang="zh-CN" sz="1000" dirty="0"/>
            <a:t>KR</a:t>
          </a:r>
          <a:r>
            <a:rPr lang="zh-CN" altLang="en-US" sz="1000" dirty="0"/>
            <a:t>评分办法</a:t>
          </a:r>
        </a:p>
      </dgm:t>
    </dgm:pt>
    <dgm:pt modelId="{D0173B5E-B74A-4981-AE19-679F1D891106}" type="parTrans" cxnId="{05029F15-4BA1-42CE-9622-88AB22936C0D}">
      <dgm:prSet/>
      <dgm:spPr/>
      <dgm:t>
        <a:bodyPr/>
        <a:lstStyle/>
        <a:p>
          <a:endParaRPr lang="zh-CN" altLang="en-US"/>
        </a:p>
      </dgm:t>
    </dgm:pt>
    <dgm:pt modelId="{1252EB43-8953-4F12-847F-4F6DCBB5DA32}" type="sibTrans" cxnId="{05029F15-4BA1-42CE-9622-88AB22936C0D}">
      <dgm:prSet/>
      <dgm:spPr/>
      <dgm:t>
        <a:bodyPr/>
        <a:lstStyle/>
        <a:p>
          <a:endParaRPr lang="zh-CN" altLang="en-US"/>
        </a:p>
      </dgm:t>
    </dgm:pt>
    <dgm:pt modelId="{985F9913-1FDB-41BC-9144-EA7513AB3F01}">
      <dgm:prSet phldrT="[Text]"/>
      <dgm:spPr/>
      <dgm:t>
        <a:bodyPr/>
        <a:lstStyle/>
        <a:p>
          <a:r>
            <a:rPr lang="en-US" altLang="zh-CN" dirty="0"/>
            <a:t>Align </a:t>
          </a:r>
          <a:r>
            <a:rPr lang="zh-CN" altLang="en-US" dirty="0"/>
            <a:t>（对齐）</a:t>
          </a:r>
        </a:p>
      </dgm:t>
    </dgm:pt>
    <dgm:pt modelId="{B0BD88D2-7A35-4AAF-B00F-87039E579DB9}" type="parTrans" cxnId="{3CFB2D7D-368B-45BA-B37A-B7DDC3371E92}">
      <dgm:prSet/>
      <dgm:spPr/>
      <dgm:t>
        <a:bodyPr/>
        <a:lstStyle/>
        <a:p>
          <a:endParaRPr lang="zh-CN" altLang="en-US"/>
        </a:p>
      </dgm:t>
    </dgm:pt>
    <dgm:pt modelId="{0267F100-5BDD-4703-9527-E596EC4551B7}" type="sibTrans" cxnId="{3CFB2D7D-368B-45BA-B37A-B7DDC3371E92}">
      <dgm:prSet/>
      <dgm:spPr/>
      <dgm:t>
        <a:bodyPr/>
        <a:lstStyle/>
        <a:p>
          <a:endParaRPr lang="zh-CN" altLang="en-US"/>
        </a:p>
      </dgm:t>
    </dgm:pt>
    <dgm:pt modelId="{7545585B-AF5B-43BA-AC10-19131B7D12C1}">
      <dgm:prSet phldrT="[Text]" custT="1"/>
      <dgm:spPr/>
      <dgm:t>
        <a:bodyPr/>
        <a:lstStyle/>
        <a:p>
          <a:r>
            <a:rPr lang="zh-CN" altLang="en-US" sz="1000" dirty="0"/>
            <a:t>沟通并发布</a:t>
          </a:r>
          <a:r>
            <a:rPr lang="en-US" altLang="zh-CN" sz="1000" dirty="0"/>
            <a:t>OKR</a:t>
          </a:r>
          <a:endParaRPr lang="zh-CN" altLang="en-US" sz="1000" dirty="0"/>
        </a:p>
      </dgm:t>
    </dgm:pt>
    <dgm:pt modelId="{EE92C979-EE54-4AC1-B09F-63ACF85F5DB1}" type="parTrans" cxnId="{7714B871-F228-43AA-8147-FF8971A49738}">
      <dgm:prSet/>
      <dgm:spPr/>
      <dgm:t>
        <a:bodyPr/>
        <a:lstStyle/>
        <a:p>
          <a:endParaRPr lang="zh-CN" altLang="en-US"/>
        </a:p>
      </dgm:t>
    </dgm:pt>
    <dgm:pt modelId="{71150B8F-9937-4A68-B910-7F00709E3436}" type="sibTrans" cxnId="{7714B871-F228-43AA-8147-FF8971A49738}">
      <dgm:prSet/>
      <dgm:spPr/>
      <dgm:t>
        <a:bodyPr/>
        <a:lstStyle/>
        <a:p>
          <a:endParaRPr lang="zh-CN" altLang="en-US"/>
        </a:p>
      </dgm:t>
    </dgm:pt>
    <dgm:pt modelId="{A0E55F76-688D-4F6D-85F5-8B5D8AEEAF00}">
      <dgm:prSet phldrT="[Text]" custT="1"/>
      <dgm:spPr/>
      <dgm:t>
        <a:bodyPr/>
        <a:lstStyle/>
        <a:p>
          <a:r>
            <a:rPr lang="zh-CN" altLang="en-US" sz="1000" dirty="0"/>
            <a:t>技巧：把</a:t>
          </a:r>
          <a:r>
            <a:rPr lang="en-US" altLang="zh-CN" sz="1000" dirty="0"/>
            <a:t>OKR</a:t>
          </a:r>
          <a:r>
            <a:rPr lang="zh-CN" altLang="en-US" sz="1000" dirty="0"/>
            <a:t>放在人流集中位置，在全员大会以及团队会议上沟通</a:t>
          </a:r>
          <a:r>
            <a:rPr lang="en-US" altLang="zh-CN" sz="1000" dirty="0"/>
            <a:t>OKR</a:t>
          </a:r>
          <a:endParaRPr lang="zh-CN" altLang="en-US" sz="1000" dirty="0"/>
        </a:p>
      </dgm:t>
    </dgm:pt>
    <dgm:pt modelId="{CADCBA40-F915-441D-9728-C72AAEB3AC19}" type="parTrans" cxnId="{9926EAC9-7704-48BB-A1A1-7E2A1C783137}">
      <dgm:prSet/>
      <dgm:spPr/>
      <dgm:t>
        <a:bodyPr/>
        <a:lstStyle/>
        <a:p>
          <a:endParaRPr lang="zh-CN" altLang="en-US"/>
        </a:p>
      </dgm:t>
    </dgm:pt>
    <dgm:pt modelId="{12946FD2-A2BA-4D8C-A8C7-ED74E9661A7F}" type="sibTrans" cxnId="{9926EAC9-7704-48BB-A1A1-7E2A1C783137}">
      <dgm:prSet/>
      <dgm:spPr/>
      <dgm:t>
        <a:bodyPr/>
        <a:lstStyle/>
        <a:p>
          <a:endParaRPr lang="zh-CN" altLang="en-US"/>
        </a:p>
      </dgm:t>
    </dgm:pt>
    <dgm:pt modelId="{2F12557A-3306-4877-BF93-4B3D6224F7F8}">
      <dgm:prSet phldrT="[Text]"/>
      <dgm:spPr/>
      <dgm:t>
        <a:bodyPr/>
        <a:lstStyle/>
        <a:p>
          <a:r>
            <a:rPr lang="en-US" altLang="zh-CN" dirty="0"/>
            <a:t>Transmit </a:t>
          </a:r>
          <a:r>
            <a:rPr lang="zh-CN" altLang="en-US" dirty="0"/>
            <a:t>（发布）</a:t>
          </a:r>
        </a:p>
      </dgm:t>
    </dgm:pt>
    <dgm:pt modelId="{20E2F604-8B0E-4340-ABA5-334A3A5767DD}" type="parTrans" cxnId="{B4917E7B-4E16-4B00-B634-8D43C23885BE}">
      <dgm:prSet/>
      <dgm:spPr/>
      <dgm:t>
        <a:bodyPr/>
        <a:lstStyle/>
        <a:p>
          <a:endParaRPr lang="zh-CN" altLang="en-US"/>
        </a:p>
      </dgm:t>
    </dgm:pt>
    <dgm:pt modelId="{D7FC8A9F-B219-4D6C-898B-286A234DAC29}" type="sibTrans" cxnId="{B4917E7B-4E16-4B00-B634-8D43C23885BE}">
      <dgm:prSet/>
      <dgm:spPr/>
      <dgm:t>
        <a:bodyPr/>
        <a:lstStyle/>
        <a:p>
          <a:endParaRPr lang="zh-CN" altLang="en-US"/>
        </a:p>
      </dgm:t>
    </dgm:pt>
    <dgm:pt modelId="{8E9D537F-19ED-4595-B093-5E619AB9DE34}">
      <dgm:prSet phldrT="[Text]"/>
      <dgm:spPr/>
      <dgm:t>
        <a:bodyPr/>
        <a:lstStyle/>
        <a:p>
          <a:r>
            <a:rPr lang="en-US" altLang="zh-CN" dirty="0"/>
            <a:t>Finalize </a:t>
          </a:r>
          <a:r>
            <a:rPr lang="zh-CN" altLang="en-US" dirty="0"/>
            <a:t>（定稿）</a:t>
          </a:r>
        </a:p>
      </dgm:t>
    </dgm:pt>
    <dgm:pt modelId="{A6DA8375-BAFB-4224-A8CF-C5A02F7F4BCC}" type="parTrans" cxnId="{A51895F9-E4DD-4A9D-941A-9525B0AEA514}">
      <dgm:prSet/>
      <dgm:spPr/>
      <dgm:t>
        <a:bodyPr/>
        <a:lstStyle/>
        <a:p>
          <a:endParaRPr lang="zh-CN" altLang="en-US"/>
        </a:p>
      </dgm:t>
    </dgm:pt>
    <dgm:pt modelId="{B2EDCD44-72B7-4231-B37F-916ECB29D992}" type="sibTrans" cxnId="{A51895F9-E4DD-4A9D-941A-9525B0AEA514}">
      <dgm:prSet/>
      <dgm:spPr/>
      <dgm:t>
        <a:bodyPr/>
        <a:lstStyle/>
        <a:p>
          <a:endParaRPr lang="zh-CN" altLang="en-US"/>
        </a:p>
      </dgm:t>
    </dgm:pt>
    <dgm:pt modelId="{47D7C7FC-1426-4D28-A59B-881F877FCB2B}">
      <dgm:prSet custT="1"/>
      <dgm:spPr/>
      <dgm:t>
        <a:bodyPr/>
        <a:lstStyle/>
        <a:p>
          <a:r>
            <a:rPr lang="zh-CN" altLang="en-US" sz="1000" dirty="0"/>
            <a:t>识别依赖关系，联合定义</a:t>
          </a:r>
          <a:r>
            <a:rPr lang="en-US" altLang="zh-CN" sz="1000" dirty="0"/>
            <a:t>OKR</a:t>
          </a:r>
          <a:endParaRPr lang="zh-CN" altLang="en-US" sz="1000" dirty="0"/>
        </a:p>
      </dgm:t>
    </dgm:pt>
    <dgm:pt modelId="{7A105714-DABF-439D-BEA9-9D8545D54B4B}" type="parTrans" cxnId="{909B7397-23DA-4091-AA03-EE857AEF6A9A}">
      <dgm:prSet/>
      <dgm:spPr/>
      <dgm:t>
        <a:bodyPr/>
        <a:lstStyle/>
        <a:p>
          <a:endParaRPr lang="zh-CN" altLang="en-US"/>
        </a:p>
      </dgm:t>
    </dgm:pt>
    <dgm:pt modelId="{F2B9D9F0-8071-4AD7-BEF3-10EBD32805CA}" type="sibTrans" cxnId="{909B7397-23DA-4091-AA03-EE857AEF6A9A}">
      <dgm:prSet/>
      <dgm:spPr/>
      <dgm:t>
        <a:bodyPr/>
        <a:lstStyle/>
        <a:p>
          <a:endParaRPr lang="zh-CN" altLang="en-US"/>
        </a:p>
      </dgm:t>
    </dgm:pt>
    <dgm:pt modelId="{3D7138B9-F0CB-4D9B-8601-098FEE3D2AC0}">
      <dgm:prSet custT="1"/>
      <dgm:spPr/>
      <dgm:t>
        <a:bodyPr/>
        <a:lstStyle/>
        <a:p>
          <a:r>
            <a:rPr lang="zh-CN" altLang="en-US" sz="1000" dirty="0"/>
            <a:t>技巧：同其他团队面对面讨论并就依赖关系达成一致，据此刷新</a:t>
          </a:r>
          <a:r>
            <a:rPr lang="en-US" altLang="zh-CN" sz="1000" dirty="0"/>
            <a:t>KR</a:t>
          </a:r>
          <a:endParaRPr lang="zh-CN" altLang="en-US" sz="1000" dirty="0"/>
        </a:p>
      </dgm:t>
    </dgm:pt>
    <dgm:pt modelId="{8F06FF56-9CE4-40B6-BB4B-57C57DA6E44C}" type="parTrans" cxnId="{C819148F-E131-4B24-BA21-2413FB845A60}">
      <dgm:prSet/>
      <dgm:spPr/>
      <dgm:t>
        <a:bodyPr/>
        <a:lstStyle/>
        <a:p>
          <a:endParaRPr lang="zh-CN" altLang="en-US"/>
        </a:p>
      </dgm:t>
    </dgm:pt>
    <dgm:pt modelId="{E737D14A-BECC-4D1A-A6F3-13C8B69C5E78}" type="sibTrans" cxnId="{C819148F-E131-4B24-BA21-2413FB845A60}">
      <dgm:prSet/>
      <dgm:spPr/>
      <dgm:t>
        <a:bodyPr/>
        <a:lstStyle/>
        <a:p>
          <a:endParaRPr lang="zh-CN" altLang="en-US"/>
        </a:p>
      </dgm:t>
    </dgm:pt>
    <dgm:pt modelId="{06F6B0CF-E20D-4F53-AA03-DE969E687B72}">
      <dgm:prSet custT="1"/>
      <dgm:spPr/>
      <dgm:t>
        <a:bodyPr/>
        <a:lstStyle/>
        <a:p>
          <a:r>
            <a:rPr lang="zh-CN" altLang="en-US" sz="1000" dirty="0"/>
            <a:t>把</a:t>
          </a:r>
          <a:r>
            <a:rPr lang="en-US" altLang="zh-CN" sz="1000" dirty="0"/>
            <a:t>OKR</a:t>
          </a:r>
          <a:r>
            <a:rPr lang="zh-CN" altLang="en-US" sz="1000" dirty="0"/>
            <a:t>提交上级进行批准</a:t>
          </a:r>
        </a:p>
      </dgm:t>
    </dgm:pt>
    <dgm:pt modelId="{C1282DC0-4719-4E16-88E5-E68730B86848}" type="parTrans" cxnId="{547375BF-3D19-455B-90DA-94ECE111E97D}">
      <dgm:prSet/>
      <dgm:spPr/>
      <dgm:t>
        <a:bodyPr/>
        <a:lstStyle/>
        <a:p>
          <a:endParaRPr lang="zh-CN" altLang="en-US"/>
        </a:p>
      </dgm:t>
    </dgm:pt>
    <dgm:pt modelId="{A85602EB-704B-4D62-A91B-C8CC0405D76B}" type="sibTrans" cxnId="{547375BF-3D19-455B-90DA-94ECE111E97D}">
      <dgm:prSet/>
      <dgm:spPr/>
      <dgm:t>
        <a:bodyPr/>
        <a:lstStyle/>
        <a:p>
          <a:endParaRPr lang="zh-CN" altLang="en-US"/>
        </a:p>
      </dgm:t>
    </dgm:pt>
    <dgm:pt modelId="{86C7B1A9-FF9A-4E35-88A7-A3728D656932}">
      <dgm:prSet custT="1"/>
      <dgm:spPr/>
      <dgm:t>
        <a:bodyPr/>
        <a:lstStyle/>
        <a:p>
          <a:r>
            <a:rPr lang="zh-CN" altLang="en-US" sz="1000" dirty="0"/>
            <a:t>技巧：在上级审核时讲明</a:t>
          </a:r>
          <a:r>
            <a:rPr lang="en-US" altLang="zh-CN" sz="1000" dirty="0"/>
            <a:t>OKR</a:t>
          </a:r>
          <a:r>
            <a:rPr lang="zh-CN" altLang="en-US" sz="1000" dirty="0"/>
            <a:t>对齐过程及输出</a:t>
          </a:r>
        </a:p>
      </dgm:t>
    </dgm:pt>
    <dgm:pt modelId="{CD561DA0-3F3A-4ABF-BCFF-4ED2E397DD58}" type="parTrans" cxnId="{295EFC59-86FB-4019-9033-C0E4D9EED7D6}">
      <dgm:prSet/>
      <dgm:spPr/>
      <dgm:t>
        <a:bodyPr/>
        <a:lstStyle/>
        <a:p>
          <a:endParaRPr lang="zh-CN" altLang="en-US"/>
        </a:p>
      </dgm:t>
    </dgm:pt>
    <dgm:pt modelId="{951CEDF2-CF66-44A0-A357-1E448AEA8179}" type="sibTrans" cxnId="{295EFC59-86FB-4019-9033-C0E4D9EED7D6}">
      <dgm:prSet/>
      <dgm:spPr/>
      <dgm:t>
        <a:bodyPr/>
        <a:lstStyle/>
        <a:p>
          <a:endParaRPr lang="zh-CN" altLang="en-US"/>
        </a:p>
      </dgm:t>
    </dgm:pt>
    <dgm:pt modelId="{028215A7-DF5D-46C6-9643-5CD5A226722A}" type="pres">
      <dgm:prSet presAssocID="{39EE3756-8C31-4B60-B1A4-94F22ECD0137}" presName="linearFlow" presStyleCnt="0">
        <dgm:presLayoutVars>
          <dgm:dir/>
          <dgm:animLvl val="lvl"/>
          <dgm:resizeHandles val="exact"/>
        </dgm:presLayoutVars>
      </dgm:prSet>
      <dgm:spPr/>
    </dgm:pt>
    <dgm:pt modelId="{95363E76-8333-42D5-9EFF-1709B0CD1075}" type="pres">
      <dgm:prSet presAssocID="{AD8CF8A3-EC67-474F-9184-4B09889096D9}" presName="composite" presStyleCnt="0"/>
      <dgm:spPr/>
    </dgm:pt>
    <dgm:pt modelId="{30D577CA-B41E-40C3-A01D-23835242F55C}" type="pres">
      <dgm:prSet presAssocID="{AD8CF8A3-EC67-474F-9184-4B09889096D9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4A2466C6-FFE7-4FB5-830E-0A1432332679}" type="pres">
      <dgm:prSet presAssocID="{AD8CF8A3-EC67-474F-9184-4B09889096D9}" presName="descendantText" presStyleLbl="alignAcc1" presStyleIdx="0" presStyleCnt="5" custLinFactNeighborX="490" custLinFactNeighborY="-48">
        <dgm:presLayoutVars>
          <dgm:bulletEnabled val="1"/>
        </dgm:presLayoutVars>
      </dgm:prSet>
      <dgm:spPr/>
    </dgm:pt>
    <dgm:pt modelId="{A72B7F2F-3A1E-4E47-92CF-D86D4529CD22}" type="pres">
      <dgm:prSet presAssocID="{A472694B-903B-4BB3-8610-E913AFD79C98}" presName="sp" presStyleCnt="0"/>
      <dgm:spPr/>
    </dgm:pt>
    <dgm:pt modelId="{C0B32460-BFFC-4FAD-8D4B-08E0B16FA148}" type="pres">
      <dgm:prSet presAssocID="{C934CE39-6431-4F31-A214-744B1CF4814E}" presName="composite" presStyleCnt="0"/>
      <dgm:spPr/>
    </dgm:pt>
    <dgm:pt modelId="{4C3A2C59-1F3E-4723-85A4-B274096633C2}" type="pres">
      <dgm:prSet presAssocID="{C934CE39-6431-4F31-A214-744B1CF4814E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5C90CE60-7860-4CB9-A601-7965D573454A}" type="pres">
      <dgm:prSet presAssocID="{C934CE39-6431-4F31-A214-744B1CF4814E}" presName="descendantText" presStyleLbl="alignAcc1" presStyleIdx="1" presStyleCnt="5">
        <dgm:presLayoutVars>
          <dgm:bulletEnabled val="1"/>
        </dgm:presLayoutVars>
      </dgm:prSet>
      <dgm:spPr/>
    </dgm:pt>
    <dgm:pt modelId="{0136194C-2378-42A7-A185-91E3985137B8}" type="pres">
      <dgm:prSet presAssocID="{32DF58C7-E92F-4979-BF9E-1B8D8C6F25B7}" presName="sp" presStyleCnt="0"/>
      <dgm:spPr/>
    </dgm:pt>
    <dgm:pt modelId="{A070B7C9-FA2F-4967-8E70-DE6CBF7FC663}" type="pres">
      <dgm:prSet presAssocID="{985F9913-1FDB-41BC-9144-EA7513AB3F01}" presName="composite" presStyleCnt="0"/>
      <dgm:spPr/>
    </dgm:pt>
    <dgm:pt modelId="{8FA356C2-0EF3-4888-9E82-4E44E7FB5D55}" type="pres">
      <dgm:prSet presAssocID="{985F9913-1FDB-41BC-9144-EA7513AB3F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407768AF-2CCD-44EF-9C31-D1956184347D}" type="pres">
      <dgm:prSet presAssocID="{985F9913-1FDB-41BC-9144-EA7513AB3F01}" presName="descendantText" presStyleLbl="alignAcc1" presStyleIdx="2" presStyleCnt="5">
        <dgm:presLayoutVars>
          <dgm:bulletEnabled val="1"/>
        </dgm:presLayoutVars>
      </dgm:prSet>
      <dgm:spPr/>
    </dgm:pt>
    <dgm:pt modelId="{9078757A-2767-4224-9752-52147FEDA2CA}" type="pres">
      <dgm:prSet presAssocID="{0267F100-5BDD-4703-9527-E596EC4551B7}" presName="sp" presStyleCnt="0"/>
      <dgm:spPr/>
    </dgm:pt>
    <dgm:pt modelId="{274AC1CD-5AAE-4B3A-9390-B7490A8BC35D}" type="pres">
      <dgm:prSet presAssocID="{8E9D537F-19ED-4595-B093-5E619AB9DE34}" presName="composite" presStyleCnt="0"/>
      <dgm:spPr/>
    </dgm:pt>
    <dgm:pt modelId="{2F12F886-5DB4-499B-860C-4F11A35E5A40}" type="pres">
      <dgm:prSet presAssocID="{8E9D537F-19ED-4595-B093-5E619AB9DE34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0AB8E4AD-EB65-4A96-B523-69FD32E769AB}" type="pres">
      <dgm:prSet presAssocID="{8E9D537F-19ED-4595-B093-5E619AB9DE34}" presName="descendantText" presStyleLbl="alignAcc1" presStyleIdx="3" presStyleCnt="5">
        <dgm:presLayoutVars>
          <dgm:bulletEnabled val="1"/>
        </dgm:presLayoutVars>
      </dgm:prSet>
      <dgm:spPr/>
    </dgm:pt>
    <dgm:pt modelId="{033D542C-52EB-47E7-8D11-8684EB2DCCFF}" type="pres">
      <dgm:prSet presAssocID="{B2EDCD44-72B7-4231-B37F-916ECB29D992}" presName="sp" presStyleCnt="0"/>
      <dgm:spPr/>
    </dgm:pt>
    <dgm:pt modelId="{7D8970B5-B1D6-4823-AC74-3E5054F931AB}" type="pres">
      <dgm:prSet presAssocID="{2F12557A-3306-4877-BF93-4B3D6224F7F8}" presName="composite" presStyleCnt="0"/>
      <dgm:spPr/>
    </dgm:pt>
    <dgm:pt modelId="{CCB5F721-EC29-47C1-8415-6054C920B13E}" type="pres">
      <dgm:prSet presAssocID="{2F12557A-3306-4877-BF93-4B3D6224F7F8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E85A9F25-E845-4153-ABC7-E0B48D9A20DB}" type="pres">
      <dgm:prSet presAssocID="{2F12557A-3306-4877-BF93-4B3D6224F7F8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1CA7D903-5A75-4824-9DC1-2148306597F8}" type="presOf" srcId="{39EE3756-8C31-4B60-B1A4-94F22ECD0137}" destId="{028215A7-DF5D-46C6-9643-5CD5A226722A}" srcOrd="0" destOrd="0" presId="urn:microsoft.com/office/officeart/2005/8/layout/chevron2"/>
    <dgm:cxn modelId="{94A2030D-5190-430E-B953-92DD45712ABD}" type="presOf" srcId="{A0E55F76-688D-4F6D-85F5-8B5D8AEEAF00}" destId="{E85A9F25-E845-4153-ABC7-E0B48D9A20DB}" srcOrd="0" destOrd="1" presId="urn:microsoft.com/office/officeart/2005/8/layout/chevron2"/>
    <dgm:cxn modelId="{05029F15-4BA1-42CE-9622-88AB22936C0D}" srcId="{C934CE39-6431-4F31-A214-744B1CF4814E}" destId="{393C100F-FD9A-4881-B9CE-C6B841F37BA6}" srcOrd="1" destOrd="0" parTransId="{D0173B5E-B74A-4981-AE19-679F1D891106}" sibTransId="{1252EB43-8953-4F12-847F-4F6DCBB5DA32}"/>
    <dgm:cxn modelId="{8E938D17-E01F-46B0-9075-12C2EE535B20}" type="presOf" srcId="{3D7138B9-F0CB-4D9B-8601-098FEE3D2AC0}" destId="{407768AF-2CCD-44EF-9C31-D1956184347D}" srcOrd="0" destOrd="1" presId="urn:microsoft.com/office/officeart/2005/8/layout/chevron2"/>
    <dgm:cxn modelId="{2CF32F1B-9D5D-45E6-B291-19454FB2BA85}" type="presOf" srcId="{2F12557A-3306-4877-BF93-4B3D6224F7F8}" destId="{CCB5F721-EC29-47C1-8415-6054C920B13E}" srcOrd="0" destOrd="0" presId="urn:microsoft.com/office/officeart/2005/8/layout/chevron2"/>
    <dgm:cxn modelId="{D4C5DC26-4435-49F5-906C-B9071F5B9426}" type="presOf" srcId="{AD8CF8A3-EC67-474F-9184-4B09889096D9}" destId="{30D577CA-B41E-40C3-A01D-23835242F55C}" srcOrd="0" destOrd="0" presId="urn:microsoft.com/office/officeart/2005/8/layout/chevron2"/>
    <dgm:cxn modelId="{2B9A2028-6A61-40EA-BDB2-3D6857678E58}" srcId="{AD8CF8A3-EC67-474F-9184-4B09889096D9}" destId="{9F71CBE6-2DFA-4802-8499-7DC84A7996F5}" srcOrd="1" destOrd="0" parTransId="{FF8B2952-14F4-40E3-B537-C01984198C50}" sibTransId="{267231E6-3B59-49C9-B88E-B5A8B99EF2AF}"/>
    <dgm:cxn modelId="{65813228-613F-4892-BDE0-DD8719FF86A1}" srcId="{39EE3756-8C31-4B60-B1A4-94F22ECD0137}" destId="{C934CE39-6431-4F31-A214-744B1CF4814E}" srcOrd="1" destOrd="0" parTransId="{0DD996CA-F3E8-4B25-B135-195FDE9795DE}" sibTransId="{32DF58C7-E92F-4979-BF9E-1B8D8C6F25B7}"/>
    <dgm:cxn modelId="{080EA03E-FAFD-4E70-B299-7F7E0C85C3B2}" type="presOf" srcId="{C934CE39-6431-4F31-A214-744B1CF4814E}" destId="{4C3A2C59-1F3E-4723-85A4-B274096633C2}" srcOrd="0" destOrd="0" presId="urn:microsoft.com/office/officeart/2005/8/layout/chevron2"/>
    <dgm:cxn modelId="{26115543-9572-4954-8111-C2B36EB6BF73}" type="presOf" srcId="{DDA96DAB-F06D-4BFB-B812-3135DB64741F}" destId="{4A2466C6-FFE7-4FB5-830E-0A1432332679}" srcOrd="0" destOrd="0" presId="urn:microsoft.com/office/officeart/2005/8/layout/chevron2"/>
    <dgm:cxn modelId="{30B47669-D3F7-48A0-8FBC-1A5D0936892C}" type="presOf" srcId="{9F71CBE6-2DFA-4802-8499-7DC84A7996F5}" destId="{4A2466C6-FFE7-4FB5-830E-0A1432332679}" srcOrd="0" destOrd="1" presId="urn:microsoft.com/office/officeart/2005/8/layout/chevron2"/>
    <dgm:cxn modelId="{A0482C6D-F967-4047-9B7B-EB8FF9C830F7}" srcId="{39EE3756-8C31-4B60-B1A4-94F22ECD0137}" destId="{AD8CF8A3-EC67-474F-9184-4B09889096D9}" srcOrd="0" destOrd="0" parTransId="{6CD19042-30A4-44D9-A8DC-715697B93F62}" sibTransId="{A472694B-903B-4BB3-8610-E913AFD79C98}"/>
    <dgm:cxn modelId="{7714B871-F228-43AA-8147-FF8971A49738}" srcId="{2F12557A-3306-4877-BF93-4B3D6224F7F8}" destId="{7545585B-AF5B-43BA-AC10-19131B7D12C1}" srcOrd="0" destOrd="0" parTransId="{EE92C979-EE54-4AC1-B09F-63ACF85F5DB1}" sibTransId="{71150B8F-9937-4A68-B910-7F00709E3436}"/>
    <dgm:cxn modelId="{EC922874-0558-45AB-96C1-7E53F9B34AAB}" type="presOf" srcId="{7545585B-AF5B-43BA-AC10-19131B7D12C1}" destId="{E85A9F25-E845-4153-ABC7-E0B48D9A20DB}" srcOrd="0" destOrd="0" presId="urn:microsoft.com/office/officeart/2005/8/layout/chevron2"/>
    <dgm:cxn modelId="{60C13B74-0FA8-4CE2-829E-02B3093C446C}" srcId="{AD8CF8A3-EC67-474F-9184-4B09889096D9}" destId="{DDA96DAB-F06D-4BFB-B812-3135DB64741F}" srcOrd="0" destOrd="0" parTransId="{E2B49F3B-0267-4A9E-91DF-E293DCC3EC91}" sibTransId="{DCE8F7F6-772D-4FB7-B0AD-654830BB7961}"/>
    <dgm:cxn modelId="{589C0F78-121C-45AE-8726-0C5E966ACDB5}" type="presOf" srcId="{0DFACDDA-137F-4135-B893-2F3F686AD45D}" destId="{5C90CE60-7860-4CB9-A601-7965D573454A}" srcOrd="0" destOrd="0" presId="urn:microsoft.com/office/officeart/2005/8/layout/chevron2"/>
    <dgm:cxn modelId="{295EFC59-86FB-4019-9033-C0E4D9EED7D6}" srcId="{8E9D537F-19ED-4595-B093-5E619AB9DE34}" destId="{86C7B1A9-FF9A-4E35-88A7-A3728D656932}" srcOrd="1" destOrd="0" parTransId="{CD561DA0-3F3A-4ABF-BCFF-4ED2E397DD58}" sibTransId="{951CEDF2-CF66-44A0-A357-1E448AEA8179}"/>
    <dgm:cxn modelId="{B4917E7B-4E16-4B00-B634-8D43C23885BE}" srcId="{39EE3756-8C31-4B60-B1A4-94F22ECD0137}" destId="{2F12557A-3306-4877-BF93-4B3D6224F7F8}" srcOrd="4" destOrd="0" parTransId="{20E2F604-8B0E-4340-ABA5-334A3A5767DD}" sibTransId="{D7FC8A9F-B219-4D6C-898B-286A234DAC29}"/>
    <dgm:cxn modelId="{8AA7267C-FF0A-49C1-B977-2480906E5552}" srcId="{C934CE39-6431-4F31-A214-744B1CF4814E}" destId="{0DFACDDA-137F-4135-B893-2F3F686AD45D}" srcOrd="0" destOrd="0" parTransId="{5554EACD-0559-4293-8A49-79DE303D0D1F}" sibTransId="{36CAAE68-9426-47C6-BA6C-ECB7EE554683}"/>
    <dgm:cxn modelId="{3CFB2D7D-368B-45BA-B37A-B7DDC3371E92}" srcId="{39EE3756-8C31-4B60-B1A4-94F22ECD0137}" destId="{985F9913-1FDB-41BC-9144-EA7513AB3F01}" srcOrd="2" destOrd="0" parTransId="{B0BD88D2-7A35-4AAF-B00F-87039E579DB9}" sibTransId="{0267F100-5BDD-4703-9527-E596EC4551B7}"/>
    <dgm:cxn modelId="{C2375A85-E597-4687-BE40-15D4F866C890}" type="presOf" srcId="{985F9913-1FDB-41BC-9144-EA7513AB3F01}" destId="{8FA356C2-0EF3-4888-9E82-4E44E7FB5D55}" srcOrd="0" destOrd="0" presId="urn:microsoft.com/office/officeart/2005/8/layout/chevron2"/>
    <dgm:cxn modelId="{C819148F-E131-4B24-BA21-2413FB845A60}" srcId="{985F9913-1FDB-41BC-9144-EA7513AB3F01}" destId="{3D7138B9-F0CB-4D9B-8601-098FEE3D2AC0}" srcOrd="1" destOrd="0" parTransId="{8F06FF56-9CE4-40B6-BB4B-57C57DA6E44C}" sibTransId="{E737D14A-BECC-4D1A-A6F3-13C8B69C5E78}"/>
    <dgm:cxn modelId="{909B7397-23DA-4091-AA03-EE857AEF6A9A}" srcId="{985F9913-1FDB-41BC-9144-EA7513AB3F01}" destId="{47D7C7FC-1426-4D28-A59B-881F877FCB2B}" srcOrd="0" destOrd="0" parTransId="{7A105714-DABF-439D-BEA9-9D8545D54B4B}" sibTransId="{F2B9D9F0-8071-4AD7-BEF3-10EBD32805CA}"/>
    <dgm:cxn modelId="{547375BF-3D19-455B-90DA-94ECE111E97D}" srcId="{8E9D537F-19ED-4595-B093-5E619AB9DE34}" destId="{06F6B0CF-E20D-4F53-AA03-DE969E687B72}" srcOrd="0" destOrd="0" parTransId="{C1282DC0-4719-4E16-88E5-E68730B86848}" sibTransId="{A85602EB-704B-4D62-A91B-C8CC0405D76B}"/>
    <dgm:cxn modelId="{92ECD5C1-1A08-41F6-9519-2E73EDE0DA0E}" type="presOf" srcId="{06F6B0CF-E20D-4F53-AA03-DE969E687B72}" destId="{0AB8E4AD-EB65-4A96-B523-69FD32E769AB}" srcOrd="0" destOrd="0" presId="urn:microsoft.com/office/officeart/2005/8/layout/chevron2"/>
    <dgm:cxn modelId="{4CCA78C2-9A41-4A3A-9E81-F51FBEC81721}" type="presOf" srcId="{86C7B1A9-FF9A-4E35-88A7-A3728D656932}" destId="{0AB8E4AD-EB65-4A96-B523-69FD32E769AB}" srcOrd="0" destOrd="1" presId="urn:microsoft.com/office/officeart/2005/8/layout/chevron2"/>
    <dgm:cxn modelId="{9926EAC9-7704-48BB-A1A1-7E2A1C783137}" srcId="{2F12557A-3306-4877-BF93-4B3D6224F7F8}" destId="{A0E55F76-688D-4F6D-85F5-8B5D8AEEAF00}" srcOrd="1" destOrd="0" parTransId="{CADCBA40-F915-441D-9728-C72AAEB3AC19}" sibTransId="{12946FD2-A2BA-4D8C-A8C7-ED74E9661A7F}"/>
    <dgm:cxn modelId="{50B484D4-CE1A-413E-A479-F266795F38FD}" type="presOf" srcId="{393C100F-FD9A-4881-B9CE-C6B841F37BA6}" destId="{5C90CE60-7860-4CB9-A601-7965D573454A}" srcOrd="0" destOrd="1" presId="urn:microsoft.com/office/officeart/2005/8/layout/chevron2"/>
    <dgm:cxn modelId="{82ADBAE2-2149-40B7-949A-E0A08F932C4A}" type="presOf" srcId="{47D7C7FC-1426-4D28-A59B-881F877FCB2B}" destId="{407768AF-2CCD-44EF-9C31-D1956184347D}" srcOrd="0" destOrd="0" presId="urn:microsoft.com/office/officeart/2005/8/layout/chevron2"/>
    <dgm:cxn modelId="{224E0CE8-3D25-47FF-9A4C-5B69D6D4710F}" type="presOf" srcId="{8E9D537F-19ED-4595-B093-5E619AB9DE34}" destId="{2F12F886-5DB4-499B-860C-4F11A35E5A40}" srcOrd="0" destOrd="0" presId="urn:microsoft.com/office/officeart/2005/8/layout/chevron2"/>
    <dgm:cxn modelId="{A51895F9-E4DD-4A9D-941A-9525B0AEA514}" srcId="{39EE3756-8C31-4B60-B1A4-94F22ECD0137}" destId="{8E9D537F-19ED-4595-B093-5E619AB9DE34}" srcOrd="3" destOrd="0" parTransId="{A6DA8375-BAFB-4224-A8CF-C5A02F7F4BCC}" sibTransId="{B2EDCD44-72B7-4231-B37F-916ECB29D992}"/>
    <dgm:cxn modelId="{CC87DD1B-81C9-4AA5-9B75-EA1BEC8D6CAC}" type="presParOf" srcId="{028215A7-DF5D-46C6-9643-5CD5A226722A}" destId="{95363E76-8333-42D5-9EFF-1709B0CD1075}" srcOrd="0" destOrd="0" presId="urn:microsoft.com/office/officeart/2005/8/layout/chevron2"/>
    <dgm:cxn modelId="{D3E67356-4281-4347-AE11-36A163E2A726}" type="presParOf" srcId="{95363E76-8333-42D5-9EFF-1709B0CD1075}" destId="{30D577CA-B41E-40C3-A01D-23835242F55C}" srcOrd="0" destOrd="0" presId="urn:microsoft.com/office/officeart/2005/8/layout/chevron2"/>
    <dgm:cxn modelId="{F520AB02-6658-4765-ADE6-4498F4744A23}" type="presParOf" srcId="{95363E76-8333-42D5-9EFF-1709B0CD1075}" destId="{4A2466C6-FFE7-4FB5-830E-0A1432332679}" srcOrd="1" destOrd="0" presId="urn:microsoft.com/office/officeart/2005/8/layout/chevron2"/>
    <dgm:cxn modelId="{5C87CB80-5D16-4F0D-A7F5-6C007EE3BF7A}" type="presParOf" srcId="{028215A7-DF5D-46C6-9643-5CD5A226722A}" destId="{A72B7F2F-3A1E-4E47-92CF-D86D4529CD22}" srcOrd="1" destOrd="0" presId="urn:microsoft.com/office/officeart/2005/8/layout/chevron2"/>
    <dgm:cxn modelId="{6DFD9A66-B992-4E92-909A-9D4B8FF056D9}" type="presParOf" srcId="{028215A7-DF5D-46C6-9643-5CD5A226722A}" destId="{C0B32460-BFFC-4FAD-8D4B-08E0B16FA148}" srcOrd="2" destOrd="0" presId="urn:microsoft.com/office/officeart/2005/8/layout/chevron2"/>
    <dgm:cxn modelId="{92AB97E9-A9E9-4815-904F-5AD1CE0CF259}" type="presParOf" srcId="{C0B32460-BFFC-4FAD-8D4B-08E0B16FA148}" destId="{4C3A2C59-1F3E-4723-85A4-B274096633C2}" srcOrd="0" destOrd="0" presId="urn:microsoft.com/office/officeart/2005/8/layout/chevron2"/>
    <dgm:cxn modelId="{B3F535A1-B61D-49E7-A9EB-FF98A976FF0B}" type="presParOf" srcId="{C0B32460-BFFC-4FAD-8D4B-08E0B16FA148}" destId="{5C90CE60-7860-4CB9-A601-7965D573454A}" srcOrd="1" destOrd="0" presId="urn:microsoft.com/office/officeart/2005/8/layout/chevron2"/>
    <dgm:cxn modelId="{22AFA5D8-8407-402E-AF99-EE6708A81097}" type="presParOf" srcId="{028215A7-DF5D-46C6-9643-5CD5A226722A}" destId="{0136194C-2378-42A7-A185-91E3985137B8}" srcOrd="3" destOrd="0" presId="urn:microsoft.com/office/officeart/2005/8/layout/chevron2"/>
    <dgm:cxn modelId="{D9D23E00-29E8-4714-8946-981FDFE66E43}" type="presParOf" srcId="{028215A7-DF5D-46C6-9643-5CD5A226722A}" destId="{A070B7C9-FA2F-4967-8E70-DE6CBF7FC663}" srcOrd="4" destOrd="0" presId="urn:microsoft.com/office/officeart/2005/8/layout/chevron2"/>
    <dgm:cxn modelId="{4D69CF8D-41AC-45BC-9949-B7332180E7EF}" type="presParOf" srcId="{A070B7C9-FA2F-4967-8E70-DE6CBF7FC663}" destId="{8FA356C2-0EF3-4888-9E82-4E44E7FB5D55}" srcOrd="0" destOrd="0" presId="urn:microsoft.com/office/officeart/2005/8/layout/chevron2"/>
    <dgm:cxn modelId="{BBEFC0F1-D64D-49A6-8C57-6A6A9829E396}" type="presParOf" srcId="{A070B7C9-FA2F-4967-8E70-DE6CBF7FC663}" destId="{407768AF-2CCD-44EF-9C31-D1956184347D}" srcOrd="1" destOrd="0" presId="urn:microsoft.com/office/officeart/2005/8/layout/chevron2"/>
    <dgm:cxn modelId="{81856E66-28D8-4EB3-A255-B74D8C74F9BD}" type="presParOf" srcId="{028215A7-DF5D-46C6-9643-5CD5A226722A}" destId="{9078757A-2767-4224-9752-52147FEDA2CA}" srcOrd="5" destOrd="0" presId="urn:microsoft.com/office/officeart/2005/8/layout/chevron2"/>
    <dgm:cxn modelId="{B6F2464E-BFCC-4ECC-903E-B2492CE94D38}" type="presParOf" srcId="{028215A7-DF5D-46C6-9643-5CD5A226722A}" destId="{274AC1CD-5AAE-4B3A-9390-B7490A8BC35D}" srcOrd="6" destOrd="0" presId="urn:microsoft.com/office/officeart/2005/8/layout/chevron2"/>
    <dgm:cxn modelId="{4FC67289-4665-43F2-BC4F-E3757A5CD780}" type="presParOf" srcId="{274AC1CD-5AAE-4B3A-9390-B7490A8BC35D}" destId="{2F12F886-5DB4-499B-860C-4F11A35E5A40}" srcOrd="0" destOrd="0" presId="urn:microsoft.com/office/officeart/2005/8/layout/chevron2"/>
    <dgm:cxn modelId="{FB69BBA9-8FD2-489A-9C07-E6A26083EEBD}" type="presParOf" srcId="{274AC1CD-5AAE-4B3A-9390-B7490A8BC35D}" destId="{0AB8E4AD-EB65-4A96-B523-69FD32E769AB}" srcOrd="1" destOrd="0" presId="urn:microsoft.com/office/officeart/2005/8/layout/chevron2"/>
    <dgm:cxn modelId="{BA870ED6-7249-48CE-B199-EC3F9AEC0F16}" type="presParOf" srcId="{028215A7-DF5D-46C6-9643-5CD5A226722A}" destId="{033D542C-52EB-47E7-8D11-8684EB2DCCFF}" srcOrd="7" destOrd="0" presId="urn:microsoft.com/office/officeart/2005/8/layout/chevron2"/>
    <dgm:cxn modelId="{0F84C2EE-7931-4165-BC5A-1414DE23EDD9}" type="presParOf" srcId="{028215A7-DF5D-46C6-9643-5CD5A226722A}" destId="{7D8970B5-B1D6-4823-AC74-3E5054F931AB}" srcOrd="8" destOrd="0" presId="urn:microsoft.com/office/officeart/2005/8/layout/chevron2"/>
    <dgm:cxn modelId="{38E56819-A2CC-4206-9A23-B67B0A13E0BA}" type="presParOf" srcId="{7D8970B5-B1D6-4823-AC74-3E5054F931AB}" destId="{CCB5F721-EC29-47C1-8415-6054C920B13E}" srcOrd="0" destOrd="0" presId="urn:microsoft.com/office/officeart/2005/8/layout/chevron2"/>
    <dgm:cxn modelId="{0D20B362-8CEA-417C-B1EF-8E81C8DB9A34}" type="presParOf" srcId="{7D8970B5-B1D6-4823-AC74-3E5054F931AB}" destId="{E85A9F25-E845-4153-ABC7-E0B48D9A20D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BD496-3288-4828-A477-539E628017E9}">
      <dsp:nvSpPr>
        <dsp:cNvPr id="0" name=""/>
        <dsp:cNvSpPr/>
      </dsp:nvSpPr>
      <dsp:spPr>
        <a:xfrm>
          <a:off x="1624618" y="292987"/>
          <a:ext cx="3786305" cy="3786305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620092" y="1095324"/>
        <a:ext cx="1352252" cy="1126876"/>
      </dsp:txXfrm>
    </dsp:sp>
    <dsp:sp modelId="{89CE501E-950D-4224-8E72-3CCFDD99E199}">
      <dsp:nvSpPr>
        <dsp:cNvPr id="0" name=""/>
        <dsp:cNvSpPr/>
      </dsp:nvSpPr>
      <dsp:spPr>
        <a:xfrm>
          <a:off x="1546639" y="428213"/>
          <a:ext cx="3786305" cy="3786305"/>
        </a:xfrm>
        <a:prstGeom prst="pie">
          <a:avLst>
            <a:gd name="adj1" fmla="val 1800000"/>
            <a:gd name="adj2" fmla="val 9000000"/>
          </a:avLst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300" kern="1200" dirty="0"/>
        </a:p>
      </dsp:txBody>
      <dsp:txXfrm>
        <a:off x="2448140" y="2884804"/>
        <a:ext cx="2028378" cy="991651"/>
      </dsp:txXfrm>
    </dsp:sp>
    <dsp:sp modelId="{84CA9E77-8BC9-49D6-8106-895134A9D516}">
      <dsp:nvSpPr>
        <dsp:cNvPr id="0" name=""/>
        <dsp:cNvSpPr/>
      </dsp:nvSpPr>
      <dsp:spPr>
        <a:xfrm>
          <a:off x="1468659" y="292987"/>
          <a:ext cx="3786305" cy="3786305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lumMod val="25000"/>
            <a:lumOff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OKR</a:t>
          </a:r>
        </a:p>
      </dsp:txBody>
      <dsp:txXfrm>
        <a:off x="1907239" y="1095324"/>
        <a:ext cx="1352252" cy="1126876"/>
      </dsp:txXfrm>
    </dsp:sp>
    <dsp:sp modelId="{BE0CE6DA-F559-4978-B8EE-FB25184DDB6A}">
      <dsp:nvSpPr>
        <dsp:cNvPr id="0" name=""/>
        <dsp:cNvSpPr/>
      </dsp:nvSpPr>
      <dsp:spPr>
        <a:xfrm>
          <a:off x="1390541" y="58597"/>
          <a:ext cx="4255086" cy="425508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lumMod val="25000"/>
            <a:lumOff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7D5B0-4C1B-46B5-BF18-709EF0733940}">
      <dsp:nvSpPr>
        <dsp:cNvPr id="0" name=""/>
        <dsp:cNvSpPr/>
      </dsp:nvSpPr>
      <dsp:spPr>
        <a:xfrm>
          <a:off x="1312248" y="193583"/>
          <a:ext cx="4255086" cy="425508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67AEE-C96D-4B3E-BF35-0EF27C071F2C}">
      <dsp:nvSpPr>
        <dsp:cNvPr id="0" name=""/>
        <dsp:cNvSpPr/>
      </dsp:nvSpPr>
      <dsp:spPr>
        <a:xfrm>
          <a:off x="1233956" y="58597"/>
          <a:ext cx="4255086" cy="425508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D577CA-B41E-40C3-A01D-23835242F55C}">
      <dsp:nvSpPr>
        <dsp:cNvPr id="0" name=""/>
        <dsp:cNvSpPr/>
      </dsp:nvSpPr>
      <dsp:spPr>
        <a:xfrm rot="5400000">
          <a:off x="-160377" y="160707"/>
          <a:ext cx="1069181" cy="74842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Create </a:t>
          </a:r>
          <a:r>
            <a:rPr lang="zh-CN" altLang="en-US" sz="900" kern="1200" dirty="0"/>
            <a:t>（创建）</a:t>
          </a:r>
        </a:p>
      </dsp:txBody>
      <dsp:txXfrm rot="-5400000">
        <a:off x="1" y="374542"/>
        <a:ext cx="748426" cy="320755"/>
      </dsp:txXfrm>
    </dsp:sp>
    <dsp:sp modelId="{4A2466C6-FFE7-4FB5-830E-0A1432332679}">
      <dsp:nvSpPr>
        <dsp:cNvPr id="0" name=""/>
        <dsp:cNvSpPr/>
      </dsp:nvSpPr>
      <dsp:spPr>
        <a:xfrm rot="5400000">
          <a:off x="3684329" y="-2935902"/>
          <a:ext cx="694967" cy="65667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/>
            <a:t>为</a:t>
          </a:r>
          <a:r>
            <a:rPr lang="en-US" altLang="zh-CN" sz="1000" kern="1200" dirty="0"/>
            <a:t>1-3</a:t>
          </a:r>
          <a:r>
            <a:rPr lang="zh-CN" altLang="en-US" sz="1000" kern="1200" dirty="0"/>
            <a:t>个目标起草</a:t>
          </a:r>
          <a:r>
            <a:rPr lang="en-US" altLang="zh-CN" sz="1000" kern="1200" dirty="0"/>
            <a:t>1-3</a:t>
          </a:r>
          <a:r>
            <a:rPr lang="zh-CN" altLang="en-US" sz="1000" kern="1200" dirty="0"/>
            <a:t>个有挑战的</a:t>
          </a:r>
          <a:r>
            <a:rPr lang="en-US" altLang="zh-CN" sz="1000" kern="1200" dirty="0"/>
            <a:t>OKR</a:t>
          </a:r>
          <a:endParaRPr lang="zh-CN" alt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/>
            <a:t>技巧：以小团队方式运作</a:t>
          </a:r>
        </a:p>
      </dsp:txBody>
      <dsp:txXfrm rot="-5400000">
        <a:off x="748427" y="33925"/>
        <a:ext cx="6532848" cy="627117"/>
      </dsp:txXfrm>
    </dsp:sp>
    <dsp:sp modelId="{4C3A2C59-1F3E-4723-85A4-B274096633C2}">
      <dsp:nvSpPr>
        <dsp:cNvPr id="0" name=""/>
        <dsp:cNvSpPr/>
      </dsp:nvSpPr>
      <dsp:spPr>
        <a:xfrm rot="5400000">
          <a:off x="-160377" y="1112446"/>
          <a:ext cx="1069181" cy="74842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Refine </a:t>
          </a:r>
          <a:r>
            <a:rPr lang="zh-CN" altLang="en-US" sz="900" kern="1200" dirty="0"/>
            <a:t>（精炼）</a:t>
          </a:r>
        </a:p>
      </dsp:txBody>
      <dsp:txXfrm rot="-5400000">
        <a:off x="1" y="1326281"/>
        <a:ext cx="748426" cy="320755"/>
      </dsp:txXfrm>
    </dsp:sp>
    <dsp:sp modelId="{5C90CE60-7860-4CB9-A601-7965D573454A}">
      <dsp:nvSpPr>
        <dsp:cNvPr id="0" name=""/>
        <dsp:cNvSpPr/>
      </dsp:nvSpPr>
      <dsp:spPr>
        <a:xfrm rot="5400000">
          <a:off x="3684329" y="-1983832"/>
          <a:ext cx="694967" cy="65667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/>
            <a:t>把</a:t>
          </a:r>
          <a:r>
            <a:rPr lang="en-US" altLang="zh-CN" sz="1000" kern="1200" dirty="0"/>
            <a:t>OKR</a:t>
          </a:r>
          <a:r>
            <a:rPr lang="zh-CN" altLang="en-US" sz="1000" kern="1200" dirty="0"/>
            <a:t>草案提交给整个团队，通过研讨会进行刷新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/>
            <a:t>技巧：大团队运作，制定</a:t>
          </a:r>
          <a:r>
            <a:rPr lang="en-US" altLang="zh-CN" sz="1000" kern="1200" dirty="0"/>
            <a:t>KR</a:t>
          </a:r>
          <a:r>
            <a:rPr lang="zh-CN" altLang="en-US" sz="1000" kern="1200" dirty="0"/>
            <a:t>评分办法</a:t>
          </a:r>
        </a:p>
      </dsp:txBody>
      <dsp:txXfrm rot="-5400000">
        <a:off x="748427" y="985995"/>
        <a:ext cx="6532848" cy="627117"/>
      </dsp:txXfrm>
    </dsp:sp>
    <dsp:sp modelId="{8FA356C2-0EF3-4888-9E82-4E44E7FB5D55}">
      <dsp:nvSpPr>
        <dsp:cNvPr id="0" name=""/>
        <dsp:cNvSpPr/>
      </dsp:nvSpPr>
      <dsp:spPr>
        <a:xfrm rot="5400000">
          <a:off x="-160377" y="2064186"/>
          <a:ext cx="1069181" cy="74842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Align </a:t>
          </a:r>
          <a:r>
            <a:rPr lang="zh-CN" altLang="en-US" sz="900" kern="1200" dirty="0"/>
            <a:t>（对齐）</a:t>
          </a:r>
        </a:p>
      </dsp:txBody>
      <dsp:txXfrm rot="-5400000">
        <a:off x="1" y="2278021"/>
        <a:ext cx="748426" cy="320755"/>
      </dsp:txXfrm>
    </dsp:sp>
    <dsp:sp modelId="{407768AF-2CCD-44EF-9C31-D1956184347D}">
      <dsp:nvSpPr>
        <dsp:cNvPr id="0" name=""/>
        <dsp:cNvSpPr/>
      </dsp:nvSpPr>
      <dsp:spPr>
        <a:xfrm rot="5400000">
          <a:off x="3684329" y="-1032093"/>
          <a:ext cx="694967" cy="65667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/>
            <a:t>识别依赖关系，联合定义</a:t>
          </a:r>
          <a:r>
            <a:rPr lang="en-US" altLang="zh-CN" sz="1000" kern="1200" dirty="0"/>
            <a:t>OKR</a:t>
          </a:r>
          <a:endParaRPr lang="zh-CN" alt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/>
            <a:t>技巧：同其他团队面对面讨论并就依赖关系达成一致，据此刷新</a:t>
          </a:r>
          <a:r>
            <a:rPr lang="en-US" altLang="zh-CN" sz="1000" kern="1200" dirty="0"/>
            <a:t>KR</a:t>
          </a:r>
          <a:endParaRPr lang="zh-CN" altLang="en-US" sz="1000" kern="1200" dirty="0"/>
        </a:p>
      </dsp:txBody>
      <dsp:txXfrm rot="-5400000">
        <a:off x="748427" y="1937734"/>
        <a:ext cx="6532848" cy="627117"/>
      </dsp:txXfrm>
    </dsp:sp>
    <dsp:sp modelId="{2F12F886-5DB4-499B-860C-4F11A35E5A40}">
      <dsp:nvSpPr>
        <dsp:cNvPr id="0" name=""/>
        <dsp:cNvSpPr/>
      </dsp:nvSpPr>
      <dsp:spPr>
        <a:xfrm rot="5400000">
          <a:off x="-160377" y="3015926"/>
          <a:ext cx="1069181" cy="74842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Finalize </a:t>
          </a:r>
          <a:r>
            <a:rPr lang="zh-CN" altLang="en-US" sz="900" kern="1200" dirty="0"/>
            <a:t>（定稿）</a:t>
          </a:r>
        </a:p>
      </dsp:txBody>
      <dsp:txXfrm rot="-5400000">
        <a:off x="1" y="3229761"/>
        <a:ext cx="748426" cy="320755"/>
      </dsp:txXfrm>
    </dsp:sp>
    <dsp:sp modelId="{0AB8E4AD-EB65-4A96-B523-69FD32E769AB}">
      <dsp:nvSpPr>
        <dsp:cNvPr id="0" name=""/>
        <dsp:cNvSpPr/>
      </dsp:nvSpPr>
      <dsp:spPr>
        <a:xfrm rot="5400000">
          <a:off x="3684329" y="-80353"/>
          <a:ext cx="694967" cy="65667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/>
            <a:t>把</a:t>
          </a:r>
          <a:r>
            <a:rPr lang="en-US" altLang="zh-CN" sz="1000" kern="1200" dirty="0"/>
            <a:t>OKR</a:t>
          </a:r>
          <a:r>
            <a:rPr lang="zh-CN" altLang="en-US" sz="1000" kern="1200" dirty="0"/>
            <a:t>提交上级进行批准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/>
            <a:t>技巧：在上级审核时讲明</a:t>
          </a:r>
          <a:r>
            <a:rPr lang="en-US" altLang="zh-CN" sz="1000" kern="1200" dirty="0"/>
            <a:t>OKR</a:t>
          </a:r>
          <a:r>
            <a:rPr lang="zh-CN" altLang="en-US" sz="1000" kern="1200" dirty="0"/>
            <a:t>对齐过程及输出</a:t>
          </a:r>
        </a:p>
      </dsp:txBody>
      <dsp:txXfrm rot="-5400000">
        <a:off x="748427" y="2889474"/>
        <a:ext cx="6532848" cy="627117"/>
      </dsp:txXfrm>
    </dsp:sp>
    <dsp:sp modelId="{CCB5F721-EC29-47C1-8415-6054C920B13E}">
      <dsp:nvSpPr>
        <dsp:cNvPr id="0" name=""/>
        <dsp:cNvSpPr/>
      </dsp:nvSpPr>
      <dsp:spPr>
        <a:xfrm rot="5400000">
          <a:off x="-160377" y="3967665"/>
          <a:ext cx="1069181" cy="74842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Transmit </a:t>
          </a:r>
          <a:r>
            <a:rPr lang="zh-CN" altLang="en-US" sz="900" kern="1200" dirty="0"/>
            <a:t>（发布）</a:t>
          </a:r>
        </a:p>
      </dsp:txBody>
      <dsp:txXfrm rot="-5400000">
        <a:off x="1" y="4181500"/>
        <a:ext cx="748426" cy="320755"/>
      </dsp:txXfrm>
    </dsp:sp>
    <dsp:sp modelId="{E85A9F25-E845-4153-ABC7-E0B48D9A20DB}">
      <dsp:nvSpPr>
        <dsp:cNvPr id="0" name=""/>
        <dsp:cNvSpPr/>
      </dsp:nvSpPr>
      <dsp:spPr>
        <a:xfrm rot="5400000">
          <a:off x="3684329" y="871386"/>
          <a:ext cx="694967" cy="65667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/>
            <a:t>沟通并发布</a:t>
          </a:r>
          <a:r>
            <a:rPr lang="en-US" altLang="zh-CN" sz="1000" kern="1200" dirty="0"/>
            <a:t>OKR</a:t>
          </a:r>
          <a:endParaRPr lang="zh-CN" alt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/>
            <a:t>技巧：把</a:t>
          </a:r>
          <a:r>
            <a:rPr lang="en-US" altLang="zh-CN" sz="1000" kern="1200" dirty="0"/>
            <a:t>OKR</a:t>
          </a:r>
          <a:r>
            <a:rPr lang="zh-CN" altLang="en-US" sz="1000" kern="1200" dirty="0"/>
            <a:t>放在人流集中位置，在全员大会以及团队会议上沟通</a:t>
          </a:r>
          <a:r>
            <a:rPr lang="en-US" altLang="zh-CN" sz="1000" kern="1200" dirty="0"/>
            <a:t>OKR</a:t>
          </a:r>
          <a:endParaRPr lang="zh-CN" altLang="en-US" sz="1000" kern="1200" dirty="0"/>
        </a:p>
      </dsp:txBody>
      <dsp:txXfrm rot="-5400000">
        <a:off x="748427" y="3841214"/>
        <a:ext cx="6532848" cy="627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05E68-5BEE-4E2A-A947-773A206342DC}" type="datetimeFigureOut">
              <a:rPr lang="zh-CN" altLang="en-US" smtClean="0"/>
              <a:t>2020/9/7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C14FC-F571-41B7-9575-96B8D763E9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787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88%88%E7%99%BB%C2%B7%E6%91%A9%E5%B0%94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这次分享的内容除了后面自己感想部分，其他全部来自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这就是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这本书。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它</a:t>
            </a:r>
            <a:r>
              <a:rPr lang="zh-CN" altLang="en-US" b="1" dirty="0"/>
              <a:t>发现了人性的一个基本提点，即当人们为行动路线的选择做出了贡献时，就更希望看到他顺利实现。</a:t>
            </a:r>
            <a:endParaRPr lang="en-US" altLang="zh-CN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0211B9-E8DF-4E5C-904B-D83F7D5F427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859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C14FC-F571-41B7-9575-96B8D763E9A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685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有时限、鼓舞人心的、能激发团队共鸣的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C14FC-F571-41B7-9575-96B8D763E9A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459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评分和复盘的环节应该聚焦在执行过程和失败原因上，而不是对人的评价；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在实践中，往往是自驱力比较强的员工来负责各个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，没必要用个人绩效评价的方法去驱动他们；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习惯上使用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的区间为每个季度的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完成度进行评分；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分值对应的应该是这项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完成的挑战度，在竭尽全力后，再多一点好运气，才可能达到的目标，可以将其分值标记为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的水平；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C14FC-F571-41B7-9575-96B8D763E9A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718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C14FC-F571-41B7-9575-96B8D763E9A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162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8E898-6C4C-439E-BB10-B1DCB8DCD8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405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8E898-6C4C-439E-BB10-B1DCB8DCD8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229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8E898-6C4C-439E-BB10-B1DCB8DCD8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940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坚持初心还是生存第一</a:t>
            </a:r>
            <a:r>
              <a:rPr lang="en-US" altLang="zh-CN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?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转型？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岁天使投资人吉姆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英特尔的故事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P51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世纪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年代，日本抢夺了整个存储器的市场，英特尔因此损失了很多钱，内部的争论不计其数，但对于英特尔到底应该怎么办一直没有定论。有一天安迪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格鲁夫和戈登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摩尔商议此事，格鲁夫问摩尔“如果我们被解雇了，董事会会重新找一个首席执行官，你觉得他会怎么做？” 摩尔毫不犹豫的回答“他会让我们放弃存储器。”格鲁夫对这个简短而明确的答案还是有些吃惊，于是记叙文“那我们俩何不一起先走出这个门，然后再进来，就按照你说的那样做？”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当价格不变时，集成电路上可容纳的元器件的数目，约每隔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18-24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个月便会增加一倍，性能也将提升一倍。换言之，每一美元所能买到的电脑性能，将每隔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18-24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个月翻一倍以上。摩尔的口头禅就是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改变是我们终身的热爱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https://baike.baidu.com/item/%E6%88%88%E7%99%BB%C2%B7%E6%91%A9%E5%B0%94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然而真正的较量是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年。这年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月，英特尔公司推出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8087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芯片，日本松下公司毫不示弱地拿出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3200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芯片。当时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动态随机存储芯片是电脑界一致看好的重头戏，它包含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65536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个元件，不仅能读，而且能够像黑板一样擦写。但日本的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芯片是半路里杀出来的一匹黑马，以它低成本和高可靠性，迅速占有美国，使英特尔的单个芯片价格在一年内就从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美元惨跌至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美元，英特尔这个新生的巨人被狠狠地教训了，硅谷为之哗然，美国为之哗然。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摩尔痛定思痛，决心放弃存储芯片市场，转向了微处理器（控制芯片）市场，因为以其敏锐的眼光，摩尔已经准确地预测到了个人电脑以后的成功。他果断地做出决定，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进行战略转移，专攻微型计算机的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心脏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部件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—CPU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，正是这一决策，最终确立了英特尔今日在全球微处理器市场上的霸主地位。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8E898-6C4C-439E-BB10-B1DCB8DCD8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225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8E898-6C4C-439E-BB10-B1DCB8DCD8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9760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金苹果的故事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希腊神话阿塔兰忒的故事，她是斯巴达跑得最快的人，但是一直不想结婚。她的父亲想把她嫁出去，于是决定举办一场跑步比赛，冠军即可娶阿塔兰忒为妻。阿塔兰忒说她也要参加比赛，如果没有人超过她，她便依然是自由身。比赛那天，她速度很快。有个叫做希波墨涅斯的聪明小伙子一直在她前面，他手里拿着三个金苹果。只要阿塔兰忒快超过他的时候，他就往阿塔兰忒扔一个金苹果，阿塔兰忒就停下来去捡，最后希波墨涅斯以微弱的优势赢得了比赛。阿塔兰忒也失去了她想要的自由。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8E898-6C4C-439E-BB10-B1DCB8DCD8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13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0211B9-E8DF-4E5C-904B-D83F7D5F427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257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8E898-6C4C-439E-BB10-B1DCB8DCD8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831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8E898-6C4C-439E-BB10-B1DCB8DCD8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372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如果时间可以倒流，</a:t>
            </a:r>
            <a:r>
              <a:rPr lang="en-US" altLang="zh-CN" dirty="0"/>
              <a:t>1</a:t>
            </a:r>
            <a:r>
              <a:rPr lang="zh-CN" altLang="en-US" dirty="0"/>
              <a:t>分钟，我们回看一下第一次答卷的答案和当初的考题。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8E898-6C4C-439E-BB10-B1DCB8DCD8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587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8E898-6C4C-439E-BB10-B1DCB8DCD8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1384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这是当时英特尔公司为打败摩托罗拉制定的部分</a:t>
            </a:r>
            <a:r>
              <a:rPr lang="en-US" altLang="zh-CN" dirty="0"/>
              <a:t>OKR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上面是英特尔公司的目标，是在经理人会议上，由高层共同商讨决定的公司最高目标和关键结果。</a:t>
            </a:r>
            <a:endParaRPr lang="en-US" altLang="zh-CN" dirty="0"/>
          </a:p>
          <a:p>
            <a:r>
              <a:rPr lang="zh-CN" altLang="en-US" dirty="0"/>
              <a:t>然后每个部门经理，将公司的相关关键结果作为目标，然后每个部门在共同围绕这些目标探讨整个季度的工作计划。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所以说</a:t>
            </a:r>
            <a:r>
              <a:rPr lang="en-US" altLang="zh-CN" dirty="0"/>
              <a:t>OKR</a:t>
            </a:r>
            <a:r>
              <a:rPr lang="zh-CN" altLang="en-US" dirty="0"/>
              <a:t>其实是由公司、团队和个人共同制定的，并不是只有公司高层或者只有个人来制定的。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0211B9-E8DF-4E5C-904B-D83F7D5F427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2626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altLang="zh-CN" sz="24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0211B9-E8DF-4E5C-904B-D83F7D5F427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924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zh-CN" altLang="en-US" sz="2400" dirty="0">
                <a:latin typeface="+mn-lt"/>
              </a:rPr>
              <a:t>重新打包了</a:t>
            </a:r>
            <a:r>
              <a:rPr lang="en-US" altLang="zh-CN" sz="2400" dirty="0">
                <a:latin typeface="+mn-lt"/>
              </a:rPr>
              <a:t>8086</a:t>
            </a:r>
            <a:r>
              <a:rPr lang="zh-CN" altLang="en-US" sz="2400" dirty="0">
                <a:latin typeface="+mn-lt"/>
              </a:rPr>
              <a:t>产品系列，因为当时宣传</a:t>
            </a:r>
            <a:r>
              <a:rPr lang="en-US" altLang="zh-CN" sz="2400" dirty="0">
                <a:latin typeface="+mn-lt"/>
              </a:rPr>
              <a:t>8086</a:t>
            </a:r>
            <a:r>
              <a:rPr lang="zh-CN" altLang="en-US" sz="2400" dirty="0">
                <a:latin typeface="+mn-lt"/>
              </a:rPr>
              <a:t>的优势是作为粉碎行动的策略来的，目标完成的非常完美，所以得分</a:t>
            </a:r>
            <a:r>
              <a:rPr lang="en-US" altLang="zh-CN" sz="2400" dirty="0">
                <a:latin typeface="+mn-lt"/>
              </a:rPr>
              <a:t>1.0.</a:t>
            </a:r>
          </a:p>
          <a:p>
            <a:pPr marL="0" indent="0">
              <a:buFont typeface="+mj-lt"/>
              <a:buNone/>
            </a:pPr>
            <a:r>
              <a:rPr lang="en-US" altLang="zh-CN" sz="2400" dirty="0">
                <a:latin typeface="+mn-lt"/>
              </a:rPr>
              <a:t>5</a:t>
            </a:r>
            <a:r>
              <a:rPr lang="zh-CN" altLang="en-US" sz="2400" dirty="0">
                <a:latin typeface="+mn-lt"/>
              </a:rPr>
              <a:t>月初制定了生产</a:t>
            </a:r>
            <a:r>
              <a:rPr lang="en-US" altLang="zh-CN" sz="2400" dirty="0">
                <a:latin typeface="+mn-lt"/>
              </a:rPr>
              <a:t>8Mhz</a:t>
            </a:r>
            <a:r>
              <a:rPr lang="zh-CN" altLang="en-US" sz="2400" dirty="0">
                <a:latin typeface="+mn-lt"/>
              </a:rPr>
              <a:t>部件的目标，是一件惨败。由于原料多晶硅的问题，这个目标推迟到了</a:t>
            </a:r>
            <a:r>
              <a:rPr lang="en-US" altLang="zh-CN" sz="2400" dirty="0">
                <a:latin typeface="+mn-lt"/>
              </a:rPr>
              <a:t>10</a:t>
            </a:r>
            <a:r>
              <a:rPr lang="zh-CN" altLang="en-US" sz="2400" dirty="0">
                <a:latin typeface="+mn-lt"/>
              </a:rPr>
              <a:t>月份，所以得分为</a:t>
            </a:r>
            <a:r>
              <a:rPr lang="en-US" altLang="zh-CN" sz="2400" dirty="0">
                <a:latin typeface="+mn-lt"/>
              </a:rPr>
              <a:t>0</a:t>
            </a:r>
            <a:r>
              <a:rPr lang="zh-CN" altLang="en-US" sz="2400" dirty="0">
                <a:latin typeface="+mn-lt"/>
              </a:rPr>
              <a:t>。</a:t>
            </a:r>
            <a:endParaRPr lang="en-US" altLang="zh-CN" sz="2400" dirty="0">
              <a:latin typeface="+mn-lt"/>
            </a:endParaRPr>
          </a:p>
          <a:p>
            <a:pPr marL="0" indent="0">
              <a:buFont typeface="+mj-lt"/>
              <a:buNone/>
            </a:pPr>
            <a:r>
              <a:rPr lang="zh-CN" altLang="en-US" sz="2400" dirty="0">
                <a:latin typeface="+mn-lt"/>
              </a:rPr>
              <a:t>至于数学协处理器，目标是</a:t>
            </a:r>
            <a:r>
              <a:rPr lang="en-US" altLang="zh-CN" sz="2400" dirty="0">
                <a:latin typeface="+mn-lt"/>
              </a:rPr>
              <a:t>6</a:t>
            </a:r>
            <a:r>
              <a:rPr lang="zh-CN" altLang="en-US" sz="2400" dirty="0">
                <a:latin typeface="+mn-lt"/>
              </a:rPr>
              <a:t>月</a:t>
            </a:r>
            <a:r>
              <a:rPr lang="en-US" altLang="zh-CN" sz="2400" dirty="0">
                <a:latin typeface="+mn-lt"/>
              </a:rPr>
              <a:t>15</a:t>
            </a:r>
            <a:r>
              <a:rPr lang="zh-CN" altLang="en-US" sz="2400" dirty="0">
                <a:latin typeface="+mn-lt"/>
              </a:rPr>
              <a:t>日之前将</a:t>
            </a:r>
            <a:r>
              <a:rPr lang="en-US" altLang="zh-CN" sz="2400" dirty="0">
                <a:latin typeface="+mn-lt"/>
              </a:rPr>
              <a:t>500</a:t>
            </a:r>
            <a:r>
              <a:rPr lang="zh-CN" altLang="en-US" sz="2400" dirty="0">
                <a:latin typeface="+mn-lt"/>
              </a:rPr>
              <a:t>个零件发货。最后装运了</a:t>
            </a:r>
            <a:r>
              <a:rPr lang="en-US" altLang="zh-CN" sz="2400" dirty="0">
                <a:latin typeface="+mn-lt"/>
              </a:rPr>
              <a:t>470</a:t>
            </a:r>
            <a:r>
              <a:rPr lang="zh-CN" altLang="en-US" sz="2400" dirty="0">
                <a:latin typeface="+mn-lt"/>
              </a:rPr>
              <a:t>个，得分</a:t>
            </a:r>
            <a:r>
              <a:rPr lang="en-US" altLang="zh-CN" sz="2400" dirty="0">
                <a:latin typeface="+mn-lt"/>
              </a:rPr>
              <a:t>0.9.</a:t>
            </a:r>
          </a:p>
          <a:p>
            <a:pPr marL="0" indent="0">
              <a:buFont typeface="+mj-lt"/>
              <a:buNone/>
            </a:pPr>
            <a:r>
              <a:rPr lang="zh-CN" altLang="en-US" sz="2400" dirty="0">
                <a:latin typeface="+mn-lt"/>
              </a:rPr>
              <a:t>总体来说，关键结果平均完成率是</a:t>
            </a:r>
            <a:r>
              <a:rPr lang="en-US" altLang="zh-CN" sz="2400" dirty="0">
                <a:latin typeface="+mn-lt"/>
              </a:rPr>
              <a:t>62.5%</a:t>
            </a:r>
          </a:p>
          <a:p>
            <a:pPr marL="0" indent="0">
              <a:buFont typeface="+mj-lt"/>
              <a:buNone/>
            </a:pPr>
            <a:r>
              <a:rPr lang="zh-CN" altLang="en-US" sz="2400" dirty="0">
                <a:latin typeface="+mn-lt"/>
              </a:rPr>
              <a:t>尽管低于预期，但还是可以接受的，因为这个目标本身定的就非常高。</a:t>
            </a:r>
            <a:endParaRPr lang="en-US" altLang="zh-CN" sz="24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0211B9-E8DF-4E5C-904B-D83F7D5F427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121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zh-CN" altLang="en-US" dirty="0">
                <a:effectLst/>
              </a:rPr>
              <a:t>粉碎行动能取得成功，健康的文化也非常关键。</a:t>
            </a:r>
            <a:endParaRPr lang="en-US" altLang="zh-CN" dirty="0">
              <a:effectLst/>
            </a:endParaRPr>
          </a:p>
          <a:p>
            <a:pPr marL="0" indent="0">
              <a:buFont typeface="+mj-lt"/>
              <a:buNone/>
            </a:pPr>
            <a:endParaRPr lang="en-US" altLang="zh-CN" dirty="0">
              <a:effectLst/>
            </a:endParaRPr>
          </a:p>
          <a:p>
            <a:pPr marL="0" indent="0">
              <a:buFont typeface="+mj-lt"/>
              <a:buNone/>
            </a:pPr>
            <a:r>
              <a:rPr lang="zh-CN" altLang="en-US" dirty="0">
                <a:effectLst/>
              </a:rPr>
              <a:t>据约翰杜尔转述，格鲁夫认为，</a:t>
            </a:r>
            <a:r>
              <a:rPr lang="en-US" altLang="zh-CN" dirty="0">
                <a:effectLst/>
              </a:rPr>
              <a:t>OKR</a:t>
            </a:r>
            <a:r>
              <a:rPr lang="zh-CN" altLang="en-US" dirty="0">
                <a:effectLst/>
              </a:rPr>
              <a:t>本身在运用中，也不是一成不变的，一个健康的</a:t>
            </a:r>
            <a:r>
              <a:rPr lang="en-US" altLang="zh-CN" dirty="0">
                <a:effectLst/>
              </a:rPr>
              <a:t>OKR</a:t>
            </a:r>
            <a:r>
              <a:rPr lang="zh-CN" altLang="en-US" dirty="0">
                <a:effectLst/>
              </a:rPr>
              <a:t>文化包括：</a:t>
            </a:r>
            <a:endParaRPr lang="en-US" altLang="zh-CN" dirty="0">
              <a:effectLst/>
            </a:endParaRPr>
          </a:p>
          <a:p>
            <a:pPr marL="0" indent="0">
              <a:buFont typeface="+mj-lt"/>
              <a:buNone/>
            </a:pPr>
            <a:r>
              <a:rPr lang="en-US" altLang="zh-CN" dirty="0">
                <a:effectLst/>
              </a:rPr>
              <a:t>OKR</a:t>
            </a:r>
            <a:r>
              <a:rPr lang="zh-CN" altLang="en-US" dirty="0">
                <a:effectLst/>
              </a:rPr>
              <a:t>是工具，而非武器：它不是基于绩效评估的法律文本，为了鼓励员工承担风险，防止消极参与，最好将</a:t>
            </a:r>
            <a:r>
              <a:rPr lang="en-US" altLang="zh-CN" dirty="0">
                <a:effectLst/>
              </a:rPr>
              <a:t>OKR</a:t>
            </a:r>
            <a:r>
              <a:rPr lang="zh-CN" altLang="en-US" dirty="0">
                <a:effectLst/>
              </a:rPr>
              <a:t>和奖金激励分离开来。</a:t>
            </a:r>
            <a:endParaRPr lang="en-US" altLang="zh-CN" dirty="0">
              <a:effectLst/>
            </a:endParaRPr>
          </a:p>
          <a:p>
            <a:pPr marL="0" indent="0">
              <a:buFont typeface="+mj-lt"/>
              <a:buNone/>
            </a:pPr>
            <a:endParaRPr lang="en-US" dirty="0">
              <a:effectLst/>
            </a:endParaRPr>
          </a:p>
          <a:p>
            <a:pPr marL="0" indent="0">
              <a:buFont typeface="+mj-lt"/>
              <a:buNone/>
            </a:pPr>
            <a:r>
              <a:rPr lang="zh-CN" altLang="en-US" dirty="0"/>
              <a:t>耐心，坚定。</a:t>
            </a:r>
            <a:endParaRPr lang="en-US" altLang="zh-CN" dirty="0"/>
          </a:p>
          <a:p>
            <a:pPr marL="0" indent="0">
              <a:buFont typeface="+mj-lt"/>
              <a:buNone/>
            </a:pPr>
            <a:r>
              <a:rPr lang="zh-CN" altLang="en-US" dirty="0"/>
              <a:t>每个过程都需要反复试验。格鲁夫说，英特尔公司在采用</a:t>
            </a:r>
            <a:r>
              <a:rPr lang="en-US" altLang="zh-CN" dirty="0"/>
              <a:t>OKR</a:t>
            </a:r>
            <a:r>
              <a:rPr lang="zh-CN" altLang="en-US" dirty="0"/>
              <a:t>之后“犯了很多错误”：“我们并没有完全理解</a:t>
            </a:r>
            <a:r>
              <a:rPr lang="en-US" altLang="zh-CN" dirty="0"/>
              <a:t>OKR</a:t>
            </a:r>
            <a:r>
              <a:rPr lang="zh-CN" altLang="en-US" dirty="0"/>
              <a:t>的主要目的，但随着时间的推移，我们将它运用得越来越好。”一个组织可能需要</a:t>
            </a:r>
            <a:r>
              <a:rPr lang="en-US" altLang="zh-CN" b="1" dirty="0"/>
              <a:t>4</a:t>
            </a:r>
            <a:r>
              <a:rPr lang="zh-CN" altLang="en-US" b="1" dirty="0"/>
              <a:t>到</a:t>
            </a:r>
            <a:r>
              <a:rPr lang="en-US" altLang="zh-CN" b="1" dirty="0"/>
              <a:t>5</a:t>
            </a:r>
            <a:r>
              <a:rPr lang="zh-CN" altLang="en-US" b="1" dirty="0"/>
              <a:t>个季度才能完全适应这个系统，而构建成熟的目标则往往需要更长的时间。</a:t>
            </a:r>
            <a:endParaRPr lang="en-US" altLang="zh-CN" b="1" dirty="0"/>
          </a:p>
          <a:p>
            <a:pPr marL="0" indent="0">
              <a:buFont typeface="+mj-lt"/>
              <a:buNone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zh-CN" altLang="en-US" dirty="0"/>
              <a:t>以人为本： 尊重每一位成员的工作，愿意迎接挑战和机遇</a:t>
            </a:r>
            <a:endParaRPr lang="en-US" altLang="zh-CN" dirty="0"/>
          </a:p>
          <a:p>
            <a:pPr marL="0" indent="0">
              <a:buFont typeface="+mj-lt"/>
              <a:buNone/>
            </a:pPr>
            <a:r>
              <a:rPr lang="zh-CN" altLang="en-US" dirty="0"/>
              <a:t>解决方案：简洁而干脆，冲突必须是有建设性的</a:t>
            </a:r>
            <a:endParaRPr lang="en-US" altLang="zh-CN" dirty="0"/>
          </a:p>
          <a:p>
            <a:pPr marL="0" indent="0">
              <a:buFont typeface="+mj-lt"/>
              <a:buNone/>
            </a:pPr>
            <a:r>
              <a:rPr lang="zh-CN" altLang="en-US" dirty="0"/>
              <a:t>结果：所有工作以结果为导向、一知半解是不被尊重的、以积极的回馈来奖励成功</a:t>
            </a:r>
            <a:endParaRPr lang="en-US" altLang="zh-CN" dirty="0"/>
          </a:p>
          <a:p>
            <a:pPr marL="0" indent="0">
              <a:buFont typeface="+mj-lt"/>
              <a:buNone/>
            </a:pPr>
            <a:r>
              <a:rPr lang="zh-CN" altLang="en-US" dirty="0"/>
              <a:t>原则：在高度竞争、复杂的环境中想要表现良好需要坚守原则</a:t>
            </a:r>
            <a:endParaRPr lang="en-US" altLang="zh-CN" dirty="0"/>
          </a:p>
          <a:p>
            <a:pPr marL="0" indent="0">
              <a:buFont typeface="+mj-lt"/>
              <a:buNone/>
            </a:pPr>
            <a:r>
              <a:rPr lang="zh-CN" altLang="en-US" dirty="0"/>
              <a:t>风险承担：不害怕失败和自我揭露</a:t>
            </a:r>
            <a:endParaRPr lang="en-US" altLang="zh-CN" dirty="0"/>
          </a:p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0211B9-E8DF-4E5C-904B-D83F7D5F427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747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最后谈</a:t>
            </a:r>
            <a:r>
              <a:rPr lang="en-US" altLang="zh-CN" dirty="0"/>
              <a:t>2</a:t>
            </a:r>
            <a:r>
              <a:rPr lang="zh-CN" altLang="en-US" dirty="0"/>
              <a:t>点自己的感想</a:t>
            </a:r>
            <a:endParaRPr lang="en-US" altLang="zh-CN" dirty="0"/>
          </a:p>
          <a:p>
            <a:r>
              <a:rPr lang="en-US" altLang="zh-CN" dirty="0"/>
              <a:t>OKR</a:t>
            </a:r>
            <a:r>
              <a:rPr lang="zh-CN" altLang="en-US" dirty="0"/>
              <a:t>既是一个工具，也是一种思维方式。对自己影响很大。</a:t>
            </a:r>
            <a:endParaRPr lang="en-US" altLang="zh-CN" dirty="0"/>
          </a:p>
          <a:p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如果我们想要制定自己的</a:t>
            </a:r>
            <a:r>
              <a:rPr lang="en-US" altLang="zh-CN" dirty="0"/>
              <a:t>OKR</a:t>
            </a:r>
            <a:r>
              <a:rPr lang="zh-CN" altLang="en-US" dirty="0"/>
              <a:t>，并期望它能充分发挥出影响力，制定前一定要想明白为什么。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因为</a:t>
            </a:r>
            <a:r>
              <a:rPr lang="en-US" altLang="zh-CN" dirty="0"/>
              <a:t>OKR</a:t>
            </a:r>
            <a:r>
              <a:rPr lang="zh-CN" altLang="en-US" dirty="0"/>
              <a:t>的目标一定是鼓舞人心的，只有想通了为什么，有了一个强有力的说服自己的理由，后面才能从内心深处不断的激励自己聚焦这个目标，去完成那些富有挑战的关键结果。它是和黄金圈法则的思维其实是一致的。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我觉得很多规律、法则，方法在一定程度上是相通的。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我在刚了解</a:t>
            </a:r>
            <a:r>
              <a:rPr lang="en-US" altLang="zh-CN" dirty="0"/>
              <a:t>OKR</a:t>
            </a:r>
            <a:r>
              <a:rPr lang="zh-CN" altLang="en-US" dirty="0"/>
              <a:t>这一个概念的时候，发现很多内容都是很熟悉的。感觉它就是把一些很熟悉的概念综合了起来，形成了一种新的工作方式，思维方式。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OKR</a:t>
            </a:r>
            <a:r>
              <a:rPr lang="zh-CN" altLang="en-US" dirty="0"/>
              <a:t>现在已经在很多大公司用了，并因为</a:t>
            </a:r>
            <a:r>
              <a:rPr lang="en-US" altLang="zh-CN" dirty="0"/>
              <a:t>OKR</a:t>
            </a:r>
            <a:r>
              <a:rPr lang="zh-CN" altLang="en-US" dirty="0"/>
              <a:t>的时候取得了成功。历史事实证明，它是很经典的工作法。所以我们要相信它。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而且今天，我们是站在巨人的肩膀上前行，我们应该更要聚焦，勇于追求深埋内心的那个目标，相信我们是可以取得自己的成功的！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0211B9-E8DF-4E5C-904B-D83F7D5F427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091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保罗 </a:t>
            </a:r>
            <a:r>
              <a:rPr lang="en-US" altLang="zh-CN" dirty="0"/>
              <a:t>R.</a:t>
            </a:r>
            <a:r>
              <a:rPr lang="zh-CN" altLang="en-US" dirty="0"/>
              <a:t>尼文和本联合创办了一个</a:t>
            </a:r>
            <a:r>
              <a:rPr lang="en-US" altLang="zh-CN" dirty="0"/>
              <a:t>OKR</a:t>
            </a:r>
            <a:r>
              <a:rPr lang="zh-CN" altLang="en-US" dirty="0"/>
              <a:t>的培训平台，</a:t>
            </a:r>
            <a:r>
              <a:rPr lang="en-US" altLang="zh-CN" dirty="0"/>
              <a:t>OKRsTraining.com</a:t>
            </a:r>
            <a:endParaRPr lang="zh-CN" altLang="en-US" dirty="0"/>
          </a:p>
          <a:p>
            <a:pPr marL="457200" lvl="1" indent="0">
              <a:buFont typeface="Wingdings" pitchFamily="2" charset="2"/>
              <a:buNone/>
            </a:pPr>
            <a:r>
              <a:rPr lang="zh-CN" altLang="en-US" dirty="0"/>
              <a:t>的合作伙伴。他著有关于战略及执行方面的</a:t>
            </a:r>
            <a:r>
              <a:rPr lang="en-US" altLang="zh-CN" dirty="0"/>
              <a:t>5</a:t>
            </a:r>
            <a:r>
              <a:rPr lang="zh-CN" altLang="en-US" dirty="0"/>
              <a:t>本专著，已被翻译成</a:t>
            </a:r>
            <a:r>
              <a:rPr lang="en-US" altLang="zh-CN" dirty="0"/>
              <a:t>15</a:t>
            </a:r>
            <a:r>
              <a:rPr lang="zh-CN" altLang="en-US" dirty="0"/>
              <a:t>种语言。</a:t>
            </a:r>
          </a:p>
          <a:p>
            <a:endParaRPr lang="zh-CN" altLang="en-US" dirty="0"/>
          </a:p>
          <a:p>
            <a:r>
              <a:rPr lang="zh-CN" altLang="en-US" dirty="0"/>
              <a:t>本</a:t>
            </a:r>
            <a:r>
              <a:rPr lang="en-US" altLang="zh-CN" dirty="0"/>
              <a:t>•</a:t>
            </a:r>
            <a:r>
              <a:rPr lang="zh-CN" altLang="en-US" dirty="0"/>
              <a:t>拉莫尔特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altLang="zh-CN" dirty="0"/>
              <a:t>OKRsTraining.com</a:t>
            </a:r>
            <a:r>
              <a:rPr lang="zh-CN" altLang="en-US" dirty="0"/>
              <a:t>的合作伙伴。他是国际知名的</a:t>
            </a:r>
            <a:r>
              <a:rPr lang="en-US" altLang="zh-CN" dirty="0"/>
              <a:t>OKR</a:t>
            </a:r>
            <a:r>
              <a:rPr lang="zh-CN" altLang="en-US" dirty="0"/>
              <a:t>教练，曾辅导全球多家企业实施</a:t>
            </a:r>
            <a:r>
              <a:rPr lang="en-US" altLang="zh-CN" dirty="0"/>
              <a:t>OKR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C14FC-F571-41B7-9575-96B8D763E9A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4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C14FC-F571-41B7-9575-96B8D763E9A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255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5.jpe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AD47B-F5C0-E04C-AA81-3F8240D81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3270" y="1604962"/>
            <a:ext cx="6925460" cy="2387600"/>
          </a:xfrm>
        </p:spPr>
        <p:txBody>
          <a:bodyPr anchor="b"/>
          <a:lstStyle>
            <a:lvl1pPr algn="ctr">
              <a:defRPr sz="6000" b="1" i="0" spc="0" baseline="0">
                <a:solidFill>
                  <a:srgbClr val="02335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B46-307A-2649-95CA-795FEC0DE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92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rgbClr val="FFCE32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8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Yellow_Content Slide_6">
    <p:bg>
      <p:bgPr>
        <a:blipFill dpi="0"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56117"/>
            <a:ext cx="7315200" cy="772795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60"/>
            <a:ext cx="7315200" cy="4795203"/>
          </a:xfrm>
        </p:spPr>
        <p:txBody>
          <a:bodyPr>
            <a:normAutofit/>
          </a:bodyPr>
          <a:lstStyle>
            <a:lvl1pPr marL="228600" indent="-228600">
              <a:buClr>
                <a:srgbClr val="FFCE32"/>
              </a:buClr>
              <a:buFont typeface="Wingdings" pitchFamily="2" charset="2"/>
              <a:buChar char="§"/>
              <a:defRPr sz="18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rgbClr val="FFCE32"/>
              </a:buClr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rgbClr val="FFCE32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rgbClr val="FFCE32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FFCE32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1CA7D94-E1E6-574B-9BB5-61A34ABF7C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00" y="5292000"/>
            <a:ext cx="2292504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8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0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rubrik 1"/>
          <p:cNvSpPr>
            <a:spLocks noGrp="1"/>
          </p:cNvSpPr>
          <p:nvPr>
            <p:ph type="title" hasCustomPrompt="1"/>
          </p:nvPr>
        </p:nvSpPr>
        <p:spPr bwMode="auto">
          <a:xfrm>
            <a:off x="816527" y="741915"/>
            <a:ext cx="10572198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3600" b="1">
                <a:solidFill>
                  <a:srgbClr val="ED2023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TEXT</a:t>
            </a:r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 bwMode="auto">
          <a:xfrm>
            <a:off x="825074" y="1823929"/>
            <a:ext cx="10563651" cy="120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the format</a:t>
            </a:r>
          </a:p>
          <a:p>
            <a:pPr lvl="0"/>
            <a:endParaRPr lang="sv-SE" dirty="0"/>
          </a:p>
          <a:p>
            <a:pPr lvl="0"/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0531" y="5661025"/>
            <a:ext cx="1688194" cy="468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0531" y="5661025"/>
            <a:ext cx="1688194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0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rubrik 1"/>
          <p:cNvSpPr>
            <a:spLocks noGrp="1"/>
          </p:cNvSpPr>
          <p:nvPr>
            <p:ph type="title" hasCustomPrompt="1"/>
          </p:nvPr>
        </p:nvSpPr>
        <p:spPr bwMode="auto">
          <a:xfrm>
            <a:off x="816527" y="741915"/>
            <a:ext cx="10572198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3600" b="1">
                <a:solidFill>
                  <a:srgbClr val="ED2023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TEXT</a:t>
            </a:r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 bwMode="auto">
          <a:xfrm>
            <a:off x="825074" y="1823929"/>
            <a:ext cx="10563651" cy="120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the format</a:t>
            </a:r>
          </a:p>
          <a:p>
            <a:pPr lvl="0"/>
            <a:endParaRPr lang="sv-SE" dirty="0"/>
          </a:p>
          <a:p>
            <a:pPr lvl="0"/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0531" y="5661025"/>
            <a:ext cx="1688194" cy="468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0531" y="5661025"/>
            <a:ext cx="1688194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0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rubrik 1"/>
          <p:cNvSpPr>
            <a:spLocks noGrp="1"/>
          </p:cNvSpPr>
          <p:nvPr>
            <p:ph type="title" hasCustomPrompt="1"/>
          </p:nvPr>
        </p:nvSpPr>
        <p:spPr bwMode="auto">
          <a:xfrm>
            <a:off x="816527" y="741915"/>
            <a:ext cx="10572198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3600" b="1">
                <a:solidFill>
                  <a:srgbClr val="ED2023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TEXT</a:t>
            </a:r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 bwMode="auto">
          <a:xfrm>
            <a:off x="825074" y="1823929"/>
            <a:ext cx="10563651" cy="120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the format</a:t>
            </a:r>
          </a:p>
          <a:p>
            <a:pPr lvl="0"/>
            <a:endParaRPr lang="sv-SE" dirty="0"/>
          </a:p>
          <a:p>
            <a:pPr lvl="0"/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0531" y="5661025"/>
            <a:ext cx="1688194" cy="468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0531" y="5661025"/>
            <a:ext cx="1688194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0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B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rubrik 1"/>
          <p:cNvSpPr>
            <a:spLocks noGrp="1"/>
          </p:cNvSpPr>
          <p:nvPr>
            <p:ph type="title" hasCustomPrompt="1"/>
          </p:nvPr>
        </p:nvSpPr>
        <p:spPr bwMode="auto">
          <a:xfrm>
            <a:off x="816527" y="741915"/>
            <a:ext cx="10572198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TEXT</a:t>
            </a:r>
          </a:p>
        </p:txBody>
      </p:sp>
      <p:sp>
        <p:nvSpPr>
          <p:cNvPr id="7" name="Platshållare för text 2"/>
          <p:cNvSpPr>
            <a:spLocks noGrp="1"/>
          </p:cNvSpPr>
          <p:nvPr>
            <p:ph idx="1" hasCustomPrompt="1"/>
          </p:nvPr>
        </p:nvSpPr>
        <p:spPr bwMode="auto">
          <a:xfrm>
            <a:off x="809834" y="1823929"/>
            <a:ext cx="10563651" cy="120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rgbClr val="FFFFFF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the format</a:t>
            </a:r>
          </a:p>
          <a:p>
            <a:pPr lvl="0"/>
            <a:endParaRPr lang="sv-SE" dirty="0"/>
          </a:p>
          <a:p>
            <a:pPr lvl="0"/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7570" y="5654675"/>
            <a:ext cx="1703855" cy="481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7570" y="5654675"/>
            <a:ext cx="1703855" cy="48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9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 with BG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latshållare för rubrik 1"/>
          <p:cNvSpPr>
            <a:spLocks noGrp="1"/>
          </p:cNvSpPr>
          <p:nvPr>
            <p:ph type="title" hasCustomPrompt="1"/>
          </p:nvPr>
        </p:nvSpPr>
        <p:spPr bwMode="auto">
          <a:xfrm>
            <a:off x="816527" y="741915"/>
            <a:ext cx="10572198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TEXT</a:t>
            </a:r>
          </a:p>
        </p:txBody>
      </p:sp>
      <p:sp>
        <p:nvSpPr>
          <p:cNvPr id="7" name="Platshållare för text 2"/>
          <p:cNvSpPr>
            <a:spLocks noGrp="1"/>
          </p:cNvSpPr>
          <p:nvPr>
            <p:ph idx="1" hasCustomPrompt="1"/>
          </p:nvPr>
        </p:nvSpPr>
        <p:spPr bwMode="auto">
          <a:xfrm>
            <a:off x="825074" y="1823929"/>
            <a:ext cx="10563651" cy="120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85750" marR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FFFFFF"/>
                </a:solidFill>
                <a:latin typeface="Arial Narrow" panose="020B06060202020302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sv-SE" dirty="0"/>
              <a:t>Click here to change the format</a:t>
            </a:r>
          </a:p>
          <a:p>
            <a:pPr lvl="0"/>
            <a:endParaRPr lang="sv-SE" dirty="0"/>
          </a:p>
          <a:p>
            <a:pPr lvl="0"/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7570" y="5654675"/>
            <a:ext cx="1703855" cy="48101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7570" y="5654675"/>
            <a:ext cx="1703855" cy="48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0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G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rubrik 1"/>
          <p:cNvSpPr>
            <a:spLocks noGrp="1"/>
          </p:cNvSpPr>
          <p:nvPr>
            <p:ph type="title" hasCustomPrompt="1"/>
          </p:nvPr>
        </p:nvSpPr>
        <p:spPr bwMode="auto">
          <a:xfrm>
            <a:off x="816527" y="741915"/>
            <a:ext cx="10572198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TEXT</a:t>
            </a:r>
          </a:p>
        </p:txBody>
      </p:sp>
      <p:sp>
        <p:nvSpPr>
          <p:cNvPr id="7" name="Platshållare för text 2"/>
          <p:cNvSpPr>
            <a:spLocks noGrp="1"/>
          </p:cNvSpPr>
          <p:nvPr>
            <p:ph idx="1" hasCustomPrompt="1"/>
          </p:nvPr>
        </p:nvSpPr>
        <p:spPr bwMode="auto">
          <a:xfrm>
            <a:off x="825074" y="1823929"/>
            <a:ext cx="10563651" cy="120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85750" marR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FFFFFF"/>
                </a:solidFill>
                <a:latin typeface="Arial Narrow" panose="020B06060202020302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sv-SE" dirty="0"/>
              <a:t>Click here to change the format</a:t>
            </a:r>
          </a:p>
          <a:p>
            <a:pPr lvl="0"/>
            <a:endParaRPr lang="sv-SE" dirty="0"/>
          </a:p>
          <a:p>
            <a:pPr lvl="0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2406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&amp; Hexag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195857" y="3080965"/>
            <a:ext cx="2129512" cy="492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sv-SE" sz="2400" dirty="0">
                <a:solidFill>
                  <a:srgbClr val="FFFFFF"/>
                </a:solidFill>
                <a:latin typeface="+mj-lt"/>
                <a:ea typeface="ＭＳ Ｐゴシック" pitchFamily="-111" charset="-128"/>
                <a:cs typeface="Helvetica"/>
              </a:rPr>
              <a:t>TEXT</a:t>
            </a:r>
            <a:endParaRPr lang="en-US" sz="2400" dirty="0">
              <a:solidFill>
                <a:srgbClr val="FFFFFF"/>
              </a:solidFill>
              <a:latin typeface="+mj-lt"/>
              <a:ea typeface="ＭＳ Ｐゴシック" pitchFamily="-111" charset="-128"/>
              <a:cs typeface="Helvetica"/>
            </a:endParaRPr>
          </a:p>
        </p:txBody>
      </p:sp>
      <p:sp>
        <p:nvSpPr>
          <p:cNvPr id="11" name="Platshållare för rubrik 1"/>
          <p:cNvSpPr>
            <a:spLocks noGrp="1"/>
          </p:cNvSpPr>
          <p:nvPr>
            <p:ph type="title" hasCustomPrompt="1"/>
          </p:nvPr>
        </p:nvSpPr>
        <p:spPr bwMode="auto">
          <a:xfrm>
            <a:off x="816527" y="741915"/>
            <a:ext cx="10572198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3600" b="1">
                <a:solidFill>
                  <a:srgbClr val="ED2023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TEXT</a:t>
            </a:r>
          </a:p>
        </p:txBody>
      </p:sp>
      <p:sp>
        <p:nvSpPr>
          <p:cNvPr id="12" name="Platshållare för text 2"/>
          <p:cNvSpPr>
            <a:spLocks noGrp="1"/>
          </p:cNvSpPr>
          <p:nvPr>
            <p:ph idx="1" hasCustomPrompt="1"/>
          </p:nvPr>
        </p:nvSpPr>
        <p:spPr bwMode="auto">
          <a:xfrm>
            <a:off x="825075" y="1823929"/>
            <a:ext cx="5270926" cy="120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the format</a:t>
            </a:r>
          </a:p>
          <a:p>
            <a:pPr lvl="0"/>
            <a:endParaRPr lang="sv-SE" dirty="0"/>
          </a:p>
          <a:p>
            <a:pPr lvl="0"/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0531" y="5661025"/>
            <a:ext cx="1688194" cy="4683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0531" y="5661025"/>
            <a:ext cx="1688194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7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rubrik 1"/>
          <p:cNvSpPr>
            <a:spLocks noGrp="1"/>
          </p:cNvSpPr>
          <p:nvPr>
            <p:ph type="title" hasCustomPrompt="1"/>
          </p:nvPr>
        </p:nvSpPr>
        <p:spPr bwMode="auto">
          <a:xfrm>
            <a:off x="816527" y="741915"/>
            <a:ext cx="10572198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3600" b="1">
                <a:solidFill>
                  <a:srgbClr val="ED2023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0531" y="5661025"/>
            <a:ext cx="1688194" cy="468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0531" y="5661025"/>
            <a:ext cx="1688194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/>
          <p:nvPr/>
        </p:nvSpPr>
        <p:spPr>
          <a:xfrm>
            <a:off x="6096001" y="0"/>
            <a:ext cx="6095999" cy="6858000"/>
          </a:xfrm>
          <a:prstGeom prst="rect">
            <a:avLst/>
          </a:prstGeom>
          <a:solidFill>
            <a:srgbClr val="002F46"/>
          </a:solidFill>
          <a:ln>
            <a:solidFill>
              <a:srgbClr val="002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Title 11"/>
          <p:cNvSpPr>
            <a:spLocks noGrp="1"/>
          </p:cNvSpPr>
          <p:nvPr>
            <p:ph type="title" hasCustomPrompt="1"/>
          </p:nvPr>
        </p:nvSpPr>
        <p:spPr>
          <a:xfrm>
            <a:off x="814918" y="740141"/>
            <a:ext cx="4320116" cy="1029476"/>
          </a:xfrm>
          <a:prstGeom prst="rect">
            <a:avLst/>
          </a:prstGeom>
          <a:solidFill>
            <a:srgbClr val="ED2023"/>
          </a:solidFill>
        </p:spPr>
        <p:txBody>
          <a:bodyPr lIns="180000" tIns="180000" rIns="180000" bIns="144000"/>
          <a:lstStyle>
            <a:lvl1pPr>
              <a:defRPr sz="2400" b="1">
                <a:solidFill>
                  <a:srgbClr val="FFFFFF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sv-SE" dirty="0"/>
              <a:t>CLICK HERE TO CHANGE </a:t>
            </a:r>
            <a:br>
              <a:rPr lang="sv-SE" dirty="0"/>
            </a:br>
            <a:r>
              <a:rPr lang="sv-SE" dirty="0"/>
              <a:t>TEXT</a:t>
            </a:r>
          </a:p>
        </p:txBody>
      </p:sp>
      <p:sp>
        <p:nvSpPr>
          <p:cNvPr id="8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6456363" y="743903"/>
            <a:ext cx="4921251" cy="2954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indent="-228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3"/>
          <p:cNvSpPr/>
          <p:nvPr userDrawn="1"/>
        </p:nvSpPr>
        <p:spPr>
          <a:xfrm>
            <a:off x="6096001" y="0"/>
            <a:ext cx="6095999" cy="6858000"/>
          </a:xfrm>
          <a:prstGeom prst="rect">
            <a:avLst/>
          </a:prstGeom>
          <a:solidFill>
            <a:srgbClr val="002F46"/>
          </a:solidFill>
          <a:ln>
            <a:solidFill>
              <a:srgbClr val="002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85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rubrik 1"/>
          <p:cNvSpPr>
            <a:spLocks noGrp="1"/>
          </p:cNvSpPr>
          <p:nvPr>
            <p:ph type="title" hasCustomPrompt="1"/>
          </p:nvPr>
        </p:nvSpPr>
        <p:spPr bwMode="auto">
          <a:xfrm>
            <a:off x="816527" y="741915"/>
            <a:ext cx="10572198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3600" b="1">
                <a:solidFill>
                  <a:srgbClr val="00000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TEXT</a:t>
            </a:r>
          </a:p>
        </p:txBody>
      </p:sp>
    </p:spTree>
    <p:extLst>
      <p:ext uri="{BB962C8B-B14F-4D97-AF65-F5344CB8AC3E}">
        <p14:creationId xmlns:p14="http://schemas.microsoft.com/office/powerpoint/2010/main" val="30160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ackground Slide">
    <p:bg>
      <p:bgPr>
        <a:blipFill dpi="0"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655" y="362401"/>
            <a:ext cx="7315200" cy="763309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5E2BFD6-87B4-6D4B-B562-FD514FE878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00" y="5292000"/>
            <a:ext cx="2292504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2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rubrik 1"/>
          <p:cNvSpPr>
            <a:spLocks noGrp="1"/>
          </p:cNvSpPr>
          <p:nvPr>
            <p:ph type="title" hasCustomPrompt="1"/>
          </p:nvPr>
        </p:nvSpPr>
        <p:spPr bwMode="auto">
          <a:xfrm>
            <a:off x="816527" y="741915"/>
            <a:ext cx="10572198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3600" b="1">
                <a:solidFill>
                  <a:srgbClr val="00000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TEXT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idx="1" hasCustomPrompt="1"/>
          </p:nvPr>
        </p:nvSpPr>
        <p:spPr bwMode="auto">
          <a:xfrm>
            <a:off x="825075" y="1823929"/>
            <a:ext cx="5270926" cy="120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the format</a:t>
            </a:r>
          </a:p>
          <a:p>
            <a:pPr lvl="0"/>
            <a:endParaRPr lang="sv-SE" dirty="0"/>
          </a:p>
          <a:p>
            <a:pPr lvl="0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2911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5502" y="750448"/>
            <a:ext cx="10972800" cy="4985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rgbClr val="2FC2B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CONTACT</a:t>
            </a:r>
            <a:endParaRPr lang="sv-SE" sz="360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2017880"/>
            <a:ext cx="12192000" cy="3144670"/>
          </a:xfrm>
          <a:prstGeom prst="rect">
            <a:avLst/>
          </a:prstGeom>
          <a:solidFill>
            <a:srgbClr val="ED2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7570" y="5654675"/>
            <a:ext cx="1703855" cy="48101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815502" y="750448"/>
            <a:ext cx="10972800" cy="4985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rgbClr val="2FC2B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CONTACT</a:t>
            </a:r>
            <a:endParaRPr lang="sv-SE" sz="360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5"/>
          <p:cNvSpPr/>
          <p:nvPr userDrawn="1"/>
        </p:nvSpPr>
        <p:spPr>
          <a:xfrm>
            <a:off x="0" y="2017880"/>
            <a:ext cx="12192000" cy="3144670"/>
          </a:xfrm>
          <a:prstGeom prst="rect">
            <a:avLst/>
          </a:prstGeom>
          <a:solidFill>
            <a:srgbClr val="ED2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7570" y="5654675"/>
            <a:ext cx="1703855" cy="48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1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0531" y="5661025"/>
            <a:ext cx="1688194" cy="468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0531" y="5661025"/>
            <a:ext cx="1688194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1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0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Yellow_Title Slide_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94B0D938-C0EE-1C42-AACB-E6ADD19205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3AD47B-F5C0-E04C-AA81-3F8240D81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7555" y="1604962"/>
            <a:ext cx="6936890" cy="2387600"/>
          </a:xfrm>
        </p:spPr>
        <p:txBody>
          <a:bodyPr anchor="b"/>
          <a:lstStyle>
            <a:lvl1pPr algn="ctr">
              <a:defRPr sz="6000" b="1" i="0" spc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B46-307A-2649-95CA-795FEC0DE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92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rgbClr val="FFCE32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5A19F56-C495-C440-BA9E-96CAE7D0AB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203" y="53670"/>
            <a:ext cx="3211200" cy="226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3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ellow_Text Slide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574" y="365125"/>
            <a:ext cx="10515600" cy="75197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512703-F8C2-F343-826D-5BFFB6977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381760"/>
            <a:ext cx="5148263" cy="4795203"/>
          </a:xfrm>
        </p:spPr>
        <p:txBody>
          <a:bodyPr>
            <a:normAutofit/>
          </a:bodyPr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2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061324-83D2-7547-B2CB-A132E3A06C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5259" y="1381760"/>
            <a:ext cx="5146954" cy="4795203"/>
          </a:xfrm>
        </p:spPr>
        <p:txBody>
          <a:bodyPr>
            <a:normAutofit/>
          </a:bodyPr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2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E9D78A0-4BC4-144E-BC48-C6353A0FF1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5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Yellow_Text Slid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83141"/>
            <a:ext cx="3200400" cy="1620405"/>
          </a:xfrm>
        </p:spPr>
        <p:txBody>
          <a:bodyPr>
            <a:noAutofit/>
          </a:bodyPr>
          <a:lstStyle>
            <a:lvl1pPr>
              <a:defRPr sz="4000"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0" y="365124"/>
            <a:ext cx="6985000" cy="6086475"/>
          </a:xfrm>
        </p:spPr>
        <p:txBody>
          <a:bodyPr>
            <a:normAutofit/>
          </a:bodyPr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2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DF24E9E-A0E1-8846-87E2-4C7E493E22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8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574" y="365125"/>
            <a:ext cx="10515600" cy="75197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512703-F8C2-F343-826D-5BFFB6977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05685"/>
            <a:ext cx="5148263" cy="4471279"/>
          </a:xfrm>
        </p:spPr>
        <p:txBody>
          <a:bodyPr>
            <a:normAutofit/>
          </a:bodyPr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2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061324-83D2-7547-B2CB-A132E3A06C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5259" y="1705684"/>
            <a:ext cx="5146954" cy="4471279"/>
          </a:xfrm>
        </p:spPr>
        <p:txBody>
          <a:bodyPr>
            <a:normAutofit/>
          </a:bodyPr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2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9731435-3DF6-E946-83C6-72C4CE45877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43009" y="1270962"/>
            <a:ext cx="5145042" cy="280861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B25B409-EA48-FF46-8B62-0D021C004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70962"/>
            <a:ext cx="5183188" cy="280861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844FA28-CD81-E740-8B1F-A659BDCDEF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3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 Slide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574" y="365125"/>
            <a:ext cx="10515600" cy="75197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512703-F8C2-F343-826D-5BFFB6977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381760"/>
            <a:ext cx="5148263" cy="4795203"/>
          </a:xfrm>
        </p:spPr>
        <p:txBody>
          <a:bodyPr>
            <a:normAutofit/>
          </a:bodyPr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2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061324-83D2-7547-B2CB-A132E3A06C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5259" y="1381760"/>
            <a:ext cx="5146954" cy="4795203"/>
          </a:xfrm>
        </p:spPr>
        <p:txBody>
          <a:bodyPr>
            <a:normAutofit/>
          </a:bodyPr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2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E9D78A0-4BC4-144E-BC48-C6353A0FF1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3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Yellow_Text Slide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56117"/>
            <a:ext cx="7315200" cy="77279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60"/>
            <a:ext cx="7315200" cy="4246683"/>
          </a:xfrm>
        </p:spPr>
        <p:txBody>
          <a:bodyPr>
            <a:normAutofit/>
          </a:bodyPr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2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3B5B4A3-F524-AA40-BA15-5A54CB5CB0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7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ackground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655" y="362401"/>
            <a:ext cx="7315200" cy="763309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10DA99C-5923-4F41-89E4-7B003CAC3E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9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52856-3D56-4B6E-82D6-C81F33CD75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DE6B5-A170-472C-85B9-C046EA7A2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7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3F2178E2-34B9-4BBB-A5EE-F07BBE22F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A8D612-DC32-4ED3-B7AC-02C2146F4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718EC3-450A-4FD9-A3CB-7D0413607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61"/>
            <a:ext cx="7315200" cy="4273316"/>
          </a:xfrm>
        </p:spPr>
        <p:txBody>
          <a:bodyPr>
            <a:normAutofit/>
          </a:bodyPr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2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2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 Testimonial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0862C25-141D-6341-9E35-2F3FD943EC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9119" y="1804609"/>
            <a:ext cx="6366901" cy="772795"/>
          </a:xfrm>
        </p:spPr>
        <p:txBody>
          <a:bodyPr>
            <a:noAutofit/>
          </a:bodyPr>
          <a:lstStyle>
            <a:lvl1pPr>
              <a:defRPr sz="4000" b="1" i="0">
                <a:solidFill>
                  <a:srgbClr val="FFCE3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120" y="2923670"/>
            <a:ext cx="6366900" cy="1565481"/>
          </a:xfrm>
        </p:spPr>
        <p:txBody>
          <a:bodyPr>
            <a:normAutofit/>
          </a:bodyPr>
          <a:lstStyle>
            <a:lvl1pPr marL="0" indent="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800" b="0" i="1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7E2916-8211-D54C-B4DB-C5AFD71C339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774635" y="4833261"/>
            <a:ext cx="4291385" cy="488259"/>
          </a:xfrm>
        </p:spPr>
        <p:txBody>
          <a:bodyPr>
            <a:normAutofit/>
          </a:bodyPr>
          <a:lstStyle>
            <a:lvl1pPr marL="0" indent="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FFCE32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ru-RU" dirty="0"/>
              <a:t>— </a:t>
            </a: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101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Title Slide_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94B0D938-C0EE-1C42-AACB-E6ADD19205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3AD47B-F5C0-E04C-AA81-3F8240D81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7555" y="1604962"/>
            <a:ext cx="6936890" cy="2387600"/>
          </a:xfrm>
        </p:spPr>
        <p:txBody>
          <a:bodyPr anchor="b"/>
          <a:lstStyle>
            <a:lvl1pPr algn="ctr">
              <a:defRPr sz="6000" b="1" i="0" spc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B46-307A-2649-95CA-795FEC0DE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92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rgbClr val="FFCE32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5A19F56-C495-C440-BA9E-96CAE7D0AB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203" y="53670"/>
            <a:ext cx="3211200" cy="226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1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Contacts Slid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574" y="365125"/>
            <a:ext cx="10515600" cy="75197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512703-F8C2-F343-826D-5BFFB6977D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4419802"/>
            <a:ext cx="3283977" cy="610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FFCE32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9731435-3DF6-E946-83C6-72C4CE45877E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43009" y="3985078"/>
            <a:ext cx="3280916" cy="28086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85748D-B937-244F-A2DE-78761CCE6B2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65341" y="4419802"/>
            <a:ext cx="3283977" cy="610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FFCE32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1849DF0-A515-5C40-A857-D1A32643819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8562" y="3985078"/>
            <a:ext cx="3280916" cy="28086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BEF29A9-430A-EB4D-BB30-59573CBD076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452564" y="4419802"/>
            <a:ext cx="3283977" cy="610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FFCE32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DF127AF-5333-0144-90EE-EC89945019E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455785" y="3985078"/>
            <a:ext cx="3280916" cy="28086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SURNAME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C741F96-6D15-AB40-846C-A48786E2EB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4E55354F-5746-AB44-B98F-80BA7FED1DA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37236" y="1549625"/>
            <a:ext cx="2078428" cy="2079892"/>
          </a:xfrm>
          <a:prstGeom prst="ellipse">
            <a:avLst/>
          </a:prstGeom>
          <a:solidFill>
            <a:schemeClr val="lt1">
              <a:alpha val="0"/>
            </a:schemeClr>
          </a:solidFill>
          <a:ln w="15875" cmpd="sng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78428"/>
                      <a:gd name="connsiteY0" fmla="*/ 1039946 h 2079892"/>
                      <a:gd name="connsiteX1" fmla="*/ 1039214 w 2078428"/>
                      <a:gd name="connsiteY1" fmla="*/ 0 h 2079892"/>
                      <a:gd name="connsiteX2" fmla="*/ 2078428 w 2078428"/>
                      <a:gd name="connsiteY2" fmla="*/ 1039946 h 2079892"/>
                      <a:gd name="connsiteX3" fmla="*/ 1039214 w 2078428"/>
                      <a:gd name="connsiteY3" fmla="*/ 2079892 h 2079892"/>
                      <a:gd name="connsiteX4" fmla="*/ 0 w 2078428"/>
                      <a:gd name="connsiteY4" fmla="*/ 1039946 h 207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8428" h="2079892" fill="none" extrusionOk="0">
                        <a:moveTo>
                          <a:pt x="0" y="1039946"/>
                        </a:moveTo>
                        <a:cubicBezTo>
                          <a:pt x="64713" y="473277"/>
                          <a:pt x="530360" y="-133950"/>
                          <a:pt x="1039214" y="0"/>
                        </a:cubicBezTo>
                        <a:cubicBezTo>
                          <a:pt x="1466299" y="-22489"/>
                          <a:pt x="2043731" y="498267"/>
                          <a:pt x="2078428" y="1039946"/>
                        </a:cubicBezTo>
                        <a:cubicBezTo>
                          <a:pt x="2070775" y="1541310"/>
                          <a:pt x="1579429" y="2126762"/>
                          <a:pt x="1039214" y="2079892"/>
                        </a:cubicBezTo>
                        <a:cubicBezTo>
                          <a:pt x="604533" y="2157856"/>
                          <a:pt x="147883" y="1649849"/>
                          <a:pt x="0" y="1039946"/>
                        </a:cubicBezTo>
                        <a:close/>
                      </a:path>
                      <a:path w="2078428" h="2079892" stroke="0" extrusionOk="0">
                        <a:moveTo>
                          <a:pt x="0" y="1039946"/>
                        </a:moveTo>
                        <a:cubicBezTo>
                          <a:pt x="-123016" y="389721"/>
                          <a:pt x="396195" y="25926"/>
                          <a:pt x="1039214" y="0"/>
                        </a:cubicBezTo>
                        <a:cubicBezTo>
                          <a:pt x="1724555" y="23452"/>
                          <a:pt x="2066023" y="465994"/>
                          <a:pt x="2078428" y="1039946"/>
                        </a:cubicBezTo>
                        <a:cubicBezTo>
                          <a:pt x="2052261" y="1639846"/>
                          <a:pt x="1605948" y="2119731"/>
                          <a:pt x="1039214" y="2079892"/>
                        </a:cubicBezTo>
                        <a:cubicBezTo>
                          <a:pt x="400469" y="2044437"/>
                          <a:pt x="87203" y="1655958"/>
                          <a:pt x="0" y="10399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b="0" i="0" spc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altLang="zh-CN"/>
              <a:t>Click icon to add picture</a:t>
            </a:r>
            <a:endParaRPr lang="en-UA" dirty="0"/>
          </a:p>
        </p:txBody>
      </p:sp>
      <p:sp>
        <p:nvSpPr>
          <p:cNvPr id="39" name="Picture Placeholder 37">
            <a:extLst>
              <a:ext uri="{FF2B5EF4-FFF2-40B4-BE49-F238E27FC236}">
                <a16:creationId xmlns:a16="http://schemas.microsoft.com/office/drawing/2014/main" id="{AE8CBC3D-546F-DC4C-A303-4E94D111C25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56786" y="1549625"/>
            <a:ext cx="2078428" cy="2079892"/>
          </a:xfrm>
          <a:prstGeom prst="ellipse">
            <a:avLst/>
          </a:prstGeom>
          <a:solidFill>
            <a:schemeClr val="lt1">
              <a:alpha val="0"/>
            </a:schemeClr>
          </a:solidFill>
          <a:ln w="15875" cmpd="sng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78428"/>
                      <a:gd name="connsiteY0" fmla="*/ 1039946 h 2079892"/>
                      <a:gd name="connsiteX1" fmla="*/ 1039214 w 2078428"/>
                      <a:gd name="connsiteY1" fmla="*/ 0 h 2079892"/>
                      <a:gd name="connsiteX2" fmla="*/ 2078428 w 2078428"/>
                      <a:gd name="connsiteY2" fmla="*/ 1039946 h 2079892"/>
                      <a:gd name="connsiteX3" fmla="*/ 1039214 w 2078428"/>
                      <a:gd name="connsiteY3" fmla="*/ 2079892 h 2079892"/>
                      <a:gd name="connsiteX4" fmla="*/ 0 w 2078428"/>
                      <a:gd name="connsiteY4" fmla="*/ 1039946 h 207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8428" h="2079892" fill="none" extrusionOk="0">
                        <a:moveTo>
                          <a:pt x="0" y="1039946"/>
                        </a:moveTo>
                        <a:cubicBezTo>
                          <a:pt x="64713" y="473277"/>
                          <a:pt x="530360" y="-133950"/>
                          <a:pt x="1039214" y="0"/>
                        </a:cubicBezTo>
                        <a:cubicBezTo>
                          <a:pt x="1466299" y="-22489"/>
                          <a:pt x="2043731" y="498267"/>
                          <a:pt x="2078428" y="1039946"/>
                        </a:cubicBezTo>
                        <a:cubicBezTo>
                          <a:pt x="2070775" y="1541310"/>
                          <a:pt x="1579429" y="2126762"/>
                          <a:pt x="1039214" y="2079892"/>
                        </a:cubicBezTo>
                        <a:cubicBezTo>
                          <a:pt x="604533" y="2157856"/>
                          <a:pt x="147883" y="1649849"/>
                          <a:pt x="0" y="1039946"/>
                        </a:cubicBezTo>
                        <a:close/>
                      </a:path>
                      <a:path w="2078428" h="2079892" stroke="0" extrusionOk="0">
                        <a:moveTo>
                          <a:pt x="0" y="1039946"/>
                        </a:moveTo>
                        <a:cubicBezTo>
                          <a:pt x="-123016" y="389721"/>
                          <a:pt x="396195" y="25926"/>
                          <a:pt x="1039214" y="0"/>
                        </a:cubicBezTo>
                        <a:cubicBezTo>
                          <a:pt x="1724555" y="23452"/>
                          <a:pt x="2066023" y="465994"/>
                          <a:pt x="2078428" y="1039946"/>
                        </a:cubicBezTo>
                        <a:cubicBezTo>
                          <a:pt x="2052261" y="1639846"/>
                          <a:pt x="1605948" y="2119731"/>
                          <a:pt x="1039214" y="2079892"/>
                        </a:cubicBezTo>
                        <a:cubicBezTo>
                          <a:pt x="400469" y="2044437"/>
                          <a:pt x="87203" y="1655958"/>
                          <a:pt x="0" y="10399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b="0" i="0" spc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altLang="zh-CN"/>
              <a:t>Click icon to add picture</a:t>
            </a:r>
            <a:endParaRPr lang="en-UA" dirty="0"/>
          </a:p>
        </p:txBody>
      </p:sp>
      <p:sp>
        <p:nvSpPr>
          <p:cNvPr id="40" name="Picture Placeholder 37">
            <a:extLst>
              <a:ext uri="{FF2B5EF4-FFF2-40B4-BE49-F238E27FC236}">
                <a16:creationId xmlns:a16="http://schemas.microsoft.com/office/drawing/2014/main" id="{93923FC9-F551-7E4F-9BD4-0B85E25FFF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68115" y="1549625"/>
            <a:ext cx="2078428" cy="2079892"/>
          </a:xfrm>
          <a:prstGeom prst="ellipse">
            <a:avLst/>
          </a:prstGeom>
          <a:solidFill>
            <a:schemeClr val="lt1">
              <a:alpha val="0"/>
            </a:schemeClr>
          </a:solidFill>
          <a:ln w="15875" cmpd="sng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78428"/>
                      <a:gd name="connsiteY0" fmla="*/ 1039946 h 2079892"/>
                      <a:gd name="connsiteX1" fmla="*/ 1039214 w 2078428"/>
                      <a:gd name="connsiteY1" fmla="*/ 0 h 2079892"/>
                      <a:gd name="connsiteX2" fmla="*/ 2078428 w 2078428"/>
                      <a:gd name="connsiteY2" fmla="*/ 1039946 h 2079892"/>
                      <a:gd name="connsiteX3" fmla="*/ 1039214 w 2078428"/>
                      <a:gd name="connsiteY3" fmla="*/ 2079892 h 2079892"/>
                      <a:gd name="connsiteX4" fmla="*/ 0 w 2078428"/>
                      <a:gd name="connsiteY4" fmla="*/ 1039946 h 207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8428" h="2079892" fill="none" extrusionOk="0">
                        <a:moveTo>
                          <a:pt x="0" y="1039946"/>
                        </a:moveTo>
                        <a:cubicBezTo>
                          <a:pt x="64713" y="473277"/>
                          <a:pt x="530360" y="-133950"/>
                          <a:pt x="1039214" y="0"/>
                        </a:cubicBezTo>
                        <a:cubicBezTo>
                          <a:pt x="1466299" y="-22489"/>
                          <a:pt x="2043731" y="498267"/>
                          <a:pt x="2078428" y="1039946"/>
                        </a:cubicBezTo>
                        <a:cubicBezTo>
                          <a:pt x="2070775" y="1541310"/>
                          <a:pt x="1579429" y="2126762"/>
                          <a:pt x="1039214" y="2079892"/>
                        </a:cubicBezTo>
                        <a:cubicBezTo>
                          <a:pt x="604533" y="2157856"/>
                          <a:pt x="147883" y="1649849"/>
                          <a:pt x="0" y="1039946"/>
                        </a:cubicBezTo>
                        <a:close/>
                      </a:path>
                      <a:path w="2078428" h="2079892" stroke="0" extrusionOk="0">
                        <a:moveTo>
                          <a:pt x="0" y="1039946"/>
                        </a:moveTo>
                        <a:cubicBezTo>
                          <a:pt x="-123016" y="389721"/>
                          <a:pt x="396195" y="25926"/>
                          <a:pt x="1039214" y="0"/>
                        </a:cubicBezTo>
                        <a:cubicBezTo>
                          <a:pt x="1724555" y="23452"/>
                          <a:pt x="2066023" y="465994"/>
                          <a:pt x="2078428" y="1039946"/>
                        </a:cubicBezTo>
                        <a:cubicBezTo>
                          <a:pt x="2052261" y="1639846"/>
                          <a:pt x="1605948" y="2119731"/>
                          <a:pt x="1039214" y="2079892"/>
                        </a:cubicBezTo>
                        <a:cubicBezTo>
                          <a:pt x="400469" y="2044437"/>
                          <a:pt x="87203" y="1655958"/>
                          <a:pt x="0" y="10399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b="0" i="0" spc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altLang="zh-CN"/>
              <a:t>Click icon to add picture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11166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Contacts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D1D5-E1C8-C94B-ADE5-B4EA9F1AA1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E1BC18-4BBB-4F41-B223-EB382D285B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9306" y="2818650"/>
            <a:ext cx="3283977" cy="610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FFCE32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POSITION AND PERSONAL INFO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1DB93D0-59C8-F744-9628-53F54CA79293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712527" y="2383926"/>
            <a:ext cx="3280916" cy="28086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2B8034-46C4-1347-AC68-CD1A965B1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84098" y="4965097"/>
            <a:ext cx="3283977" cy="610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FFCE32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POSITION AND PERSONAL INFO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C136259-D190-0248-A52F-6392113F750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87319" y="4530373"/>
            <a:ext cx="3280916" cy="28086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SURNAME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7E875536-914F-4242-9581-3A74EBA279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7B448-AE28-604E-9E17-F22F644F71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7156" y="2132965"/>
            <a:ext cx="3178175" cy="1296035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600" b="0" i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</a:t>
            </a:r>
            <a:endParaRPr lang="en-UA" dirty="0"/>
          </a:p>
        </p:txBody>
      </p:sp>
      <p:sp>
        <p:nvSpPr>
          <p:cNvPr id="17" name="Picture Placeholder 37">
            <a:extLst>
              <a:ext uri="{FF2B5EF4-FFF2-40B4-BE49-F238E27FC236}">
                <a16:creationId xmlns:a16="http://schemas.microsoft.com/office/drawing/2014/main" id="{F1220697-2376-5246-BA3E-734523C055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44884" y="1870028"/>
            <a:ext cx="2078428" cy="2079892"/>
          </a:xfrm>
          <a:prstGeom prst="ellipse">
            <a:avLst/>
          </a:prstGeom>
          <a:solidFill>
            <a:schemeClr val="lt1">
              <a:alpha val="0"/>
            </a:schemeClr>
          </a:solidFill>
          <a:ln w="15875" cmpd="sng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78428"/>
                      <a:gd name="connsiteY0" fmla="*/ 1039946 h 2079892"/>
                      <a:gd name="connsiteX1" fmla="*/ 1039214 w 2078428"/>
                      <a:gd name="connsiteY1" fmla="*/ 0 h 2079892"/>
                      <a:gd name="connsiteX2" fmla="*/ 2078428 w 2078428"/>
                      <a:gd name="connsiteY2" fmla="*/ 1039946 h 2079892"/>
                      <a:gd name="connsiteX3" fmla="*/ 1039214 w 2078428"/>
                      <a:gd name="connsiteY3" fmla="*/ 2079892 h 2079892"/>
                      <a:gd name="connsiteX4" fmla="*/ 0 w 2078428"/>
                      <a:gd name="connsiteY4" fmla="*/ 1039946 h 207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8428" h="2079892" fill="none" extrusionOk="0">
                        <a:moveTo>
                          <a:pt x="0" y="1039946"/>
                        </a:moveTo>
                        <a:cubicBezTo>
                          <a:pt x="64713" y="473277"/>
                          <a:pt x="530360" y="-133950"/>
                          <a:pt x="1039214" y="0"/>
                        </a:cubicBezTo>
                        <a:cubicBezTo>
                          <a:pt x="1466299" y="-22489"/>
                          <a:pt x="2043731" y="498267"/>
                          <a:pt x="2078428" y="1039946"/>
                        </a:cubicBezTo>
                        <a:cubicBezTo>
                          <a:pt x="2070775" y="1541310"/>
                          <a:pt x="1579429" y="2126762"/>
                          <a:pt x="1039214" y="2079892"/>
                        </a:cubicBezTo>
                        <a:cubicBezTo>
                          <a:pt x="604533" y="2157856"/>
                          <a:pt x="147883" y="1649849"/>
                          <a:pt x="0" y="1039946"/>
                        </a:cubicBezTo>
                        <a:close/>
                      </a:path>
                      <a:path w="2078428" h="2079892" stroke="0" extrusionOk="0">
                        <a:moveTo>
                          <a:pt x="0" y="1039946"/>
                        </a:moveTo>
                        <a:cubicBezTo>
                          <a:pt x="-123016" y="389721"/>
                          <a:pt x="396195" y="25926"/>
                          <a:pt x="1039214" y="0"/>
                        </a:cubicBezTo>
                        <a:cubicBezTo>
                          <a:pt x="1724555" y="23452"/>
                          <a:pt x="2066023" y="465994"/>
                          <a:pt x="2078428" y="1039946"/>
                        </a:cubicBezTo>
                        <a:cubicBezTo>
                          <a:pt x="2052261" y="1639846"/>
                          <a:pt x="1605948" y="2119731"/>
                          <a:pt x="1039214" y="2079892"/>
                        </a:cubicBezTo>
                        <a:cubicBezTo>
                          <a:pt x="400469" y="2044437"/>
                          <a:pt x="87203" y="1655958"/>
                          <a:pt x="0" y="10399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b="0" i="0" spc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altLang="zh-CN"/>
              <a:t>Click icon to add picture</a:t>
            </a:r>
            <a:endParaRPr lang="en-UA" dirty="0"/>
          </a:p>
        </p:txBody>
      </p:sp>
      <p:sp>
        <p:nvSpPr>
          <p:cNvPr id="18" name="Picture Placeholder 37">
            <a:extLst>
              <a:ext uri="{FF2B5EF4-FFF2-40B4-BE49-F238E27FC236}">
                <a16:creationId xmlns:a16="http://schemas.microsoft.com/office/drawing/2014/main" id="{9B0595DE-BF9F-6540-82EE-1D07844E860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017572" y="3986127"/>
            <a:ext cx="2078428" cy="2079892"/>
          </a:xfrm>
          <a:prstGeom prst="ellipse">
            <a:avLst/>
          </a:prstGeom>
          <a:solidFill>
            <a:schemeClr val="lt1">
              <a:alpha val="0"/>
            </a:schemeClr>
          </a:solidFill>
          <a:ln w="15875" cmpd="sng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78428"/>
                      <a:gd name="connsiteY0" fmla="*/ 1039946 h 2079892"/>
                      <a:gd name="connsiteX1" fmla="*/ 1039214 w 2078428"/>
                      <a:gd name="connsiteY1" fmla="*/ 0 h 2079892"/>
                      <a:gd name="connsiteX2" fmla="*/ 2078428 w 2078428"/>
                      <a:gd name="connsiteY2" fmla="*/ 1039946 h 2079892"/>
                      <a:gd name="connsiteX3" fmla="*/ 1039214 w 2078428"/>
                      <a:gd name="connsiteY3" fmla="*/ 2079892 h 2079892"/>
                      <a:gd name="connsiteX4" fmla="*/ 0 w 2078428"/>
                      <a:gd name="connsiteY4" fmla="*/ 1039946 h 207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8428" h="2079892" fill="none" extrusionOk="0">
                        <a:moveTo>
                          <a:pt x="0" y="1039946"/>
                        </a:moveTo>
                        <a:cubicBezTo>
                          <a:pt x="64713" y="473277"/>
                          <a:pt x="530360" y="-133950"/>
                          <a:pt x="1039214" y="0"/>
                        </a:cubicBezTo>
                        <a:cubicBezTo>
                          <a:pt x="1466299" y="-22489"/>
                          <a:pt x="2043731" y="498267"/>
                          <a:pt x="2078428" y="1039946"/>
                        </a:cubicBezTo>
                        <a:cubicBezTo>
                          <a:pt x="2070775" y="1541310"/>
                          <a:pt x="1579429" y="2126762"/>
                          <a:pt x="1039214" y="2079892"/>
                        </a:cubicBezTo>
                        <a:cubicBezTo>
                          <a:pt x="604533" y="2157856"/>
                          <a:pt x="147883" y="1649849"/>
                          <a:pt x="0" y="1039946"/>
                        </a:cubicBezTo>
                        <a:close/>
                      </a:path>
                      <a:path w="2078428" h="2079892" stroke="0" extrusionOk="0">
                        <a:moveTo>
                          <a:pt x="0" y="1039946"/>
                        </a:moveTo>
                        <a:cubicBezTo>
                          <a:pt x="-123016" y="389721"/>
                          <a:pt x="396195" y="25926"/>
                          <a:pt x="1039214" y="0"/>
                        </a:cubicBezTo>
                        <a:cubicBezTo>
                          <a:pt x="1724555" y="23452"/>
                          <a:pt x="2066023" y="465994"/>
                          <a:pt x="2078428" y="1039946"/>
                        </a:cubicBezTo>
                        <a:cubicBezTo>
                          <a:pt x="2052261" y="1639846"/>
                          <a:pt x="1605948" y="2119731"/>
                          <a:pt x="1039214" y="2079892"/>
                        </a:cubicBezTo>
                        <a:cubicBezTo>
                          <a:pt x="400469" y="2044437"/>
                          <a:pt x="87203" y="1655958"/>
                          <a:pt x="0" y="10399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b="0" i="0" spc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altLang="zh-CN"/>
              <a:t>Click icon to add picture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62553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Final Slid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3A4C38E-45DF-164D-BB17-5785F0B62F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4276CA-FA5A-B847-B301-5E7B32D90C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8620" y="3429000"/>
            <a:ext cx="3597380" cy="1234440"/>
          </a:xfrm>
        </p:spPr>
        <p:txBody>
          <a:bodyPr anchor="ctr">
            <a:normAutofit/>
          </a:bodyPr>
          <a:lstStyle>
            <a:lvl1pPr algn="ctr">
              <a:defRPr sz="3600" b="0" i="0">
                <a:solidFill>
                  <a:srgbClr val="00354E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03864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1814E-D8C3-40B0-A729-0E4C7612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578A0B-5169-4690-8C20-9600F9AC6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02CB-15B3-4FE3-B672-B70A67B34F28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FD36B-36AE-41E7-8A53-55E3A1743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7CF27-73E5-4B22-9AA4-F7C06B37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EB40-DD42-44A0-B150-15D57559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364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y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AD47B-F5C0-E04C-AA81-3F8240D81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3830" y="1604962"/>
            <a:ext cx="6924339" cy="2387600"/>
          </a:xfrm>
        </p:spPr>
        <p:txBody>
          <a:bodyPr anchor="b"/>
          <a:lstStyle>
            <a:lvl1pPr algn="ctr">
              <a:defRPr sz="6000"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B46-307A-2649-95CA-795FEC0DE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92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rgbClr val="C9CCD4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181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y_Title Slide_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94B0D938-C0EE-1C42-AACB-E6ADD19205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3AD47B-F5C0-E04C-AA81-3F8240D81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3830" y="1604962"/>
            <a:ext cx="6924339" cy="2387600"/>
          </a:xfrm>
        </p:spPr>
        <p:txBody>
          <a:bodyPr anchor="b"/>
          <a:lstStyle>
            <a:lvl1pPr algn="ctr">
              <a:defRPr sz="6000"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B46-307A-2649-95CA-795FEC0DE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92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rgbClr val="C9CCD4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5A19F56-C495-C440-BA9E-96CAE7D0AB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203" y="53670"/>
            <a:ext cx="3211200" cy="226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6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y_Content Slid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1C8CB61-973A-0841-A40F-DFBDD90B34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56117"/>
            <a:ext cx="7315200" cy="77279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60"/>
            <a:ext cx="7315200" cy="4795203"/>
          </a:xfrm>
        </p:spPr>
        <p:txBody>
          <a:bodyPr>
            <a:normAutofit/>
          </a:bodyPr>
          <a:lstStyle>
            <a:lvl1pPr marL="228600" indent="-228600">
              <a:buClr>
                <a:srgbClr val="C9CCD4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rgbClr val="C9CCD4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rgbClr val="C9CCD4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rgbClr val="C9CCD4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C9CCD4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2D834FD-21EA-9A45-9150-34731CD434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8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y_Content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E1F23-12D6-1244-BDB2-0BF4490E4E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56117"/>
            <a:ext cx="7315200" cy="77279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60"/>
            <a:ext cx="7315200" cy="4795203"/>
          </a:xfrm>
        </p:spPr>
        <p:txBody>
          <a:bodyPr>
            <a:normAutofit/>
          </a:bodyPr>
          <a:lstStyle>
            <a:lvl1pPr marL="228600" indent="-228600">
              <a:buClr>
                <a:srgbClr val="C9CCD4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rgbClr val="C9CCD4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rgbClr val="C9CCD4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rgbClr val="C9CCD4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C9CCD4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2D834FD-21EA-9A45-9150-34731CD434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7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y_Content Slide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7B365B-DBC2-B746-AB5D-6FD64B072B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56117"/>
            <a:ext cx="7315200" cy="77279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60"/>
            <a:ext cx="7315200" cy="4795203"/>
          </a:xfrm>
        </p:spPr>
        <p:txBody>
          <a:bodyPr>
            <a:normAutofit/>
          </a:bodyPr>
          <a:lstStyle>
            <a:lvl1pPr marL="228600" indent="-228600">
              <a:buClr>
                <a:srgbClr val="C9CCD4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rgbClr val="C9CCD4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rgbClr val="C9CCD4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rgbClr val="C9CCD4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C9CCD4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2D834FD-21EA-9A45-9150-34731CD434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_New Section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E3F732A-82EF-F94D-BD05-FFBA871A86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3AD47B-F5C0-E04C-AA81-3F8240D81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45627" y="2727360"/>
            <a:ext cx="6935608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B46-307A-2649-95CA-795FEC0DE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1431" y="52022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429D905-17E3-D640-A66E-0348D644E0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38" y="1031841"/>
            <a:ext cx="269581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7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Yellow_Content Slid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1C8CB61-973A-0841-A40F-DFBDD90B34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56117"/>
            <a:ext cx="7315200" cy="77279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60"/>
            <a:ext cx="7315200" cy="4795203"/>
          </a:xfrm>
        </p:spPr>
        <p:txBody>
          <a:bodyPr>
            <a:normAutofit/>
          </a:bodyPr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2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2D834FD-21EA-9A45-9150-34731CD434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3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_New Section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14D57E5B-71C9-1A49-BC1B-FFE68132AF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3AD47B-F5C0-E04C-AA81-3F8240D81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3247" y="2727360"/>
            <a:ext cx="6920368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B46-307A-2649-95CA-795FEC0DE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1431" y="52022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429D905-17E3-D640-A66E-0348D644E0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38" y="1031841"/>
            <a:ext cx="269581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5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_Content Slide_4"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 hidden="1">
            <a:extLst>
              <a:ext uri="{FF2B5EF4-FFF2-40B4-BE49-F238E27FC236}">
                <a16:creationId xmlns:a16="http://schemas.microsoft.com/office/drawing/2014/main" id="{A2AAD976-373B-C04B-9AB4-BEB032E1B5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657224"/>
            <a:ext cx="7315200" cy="763309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B0862-B63E-AD4E-B29D-3536D960A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7" y="1603234"/>
            <a:ext cx="4348439" cy="4597542"/>
          </a:xfrm>
        </p:spPr>
        <p:txBody>
          <a:bodyPr>
            <a:normAutofit/>
          </a:bodyPr>
          <a:lstStyle>
            <a:lvl1pPr marL="228600" indent="-228600">
              <a:buClr>
                <a:srgbClr val="C9CCD4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rgbClr val="C9CCD4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rgbClr val="C9CCD4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rgbClr val="C9CCD4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C9CCD4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99F7C6E-E7F4-9F45-A9E8-28E703C412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3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y_Content Slide_5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83141"/>
            <a:ext cx="3200400" cy="1620000"/>
          </a:xfrm>
        </p:spPr>
        <p:txBody>
          <a:bodyPr>
            <a:noAutofit/>
          </a:bodyPr>
          <a:lstStyle>
            <a:lvl1pPr>
              <a:defRPr sz="40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0" y="365124"/>
            <a:ext cx="6985000" cy="6086475"/>
          </a:xfrm>
        </p:spPr>
        <p:txBody>
          <a:bodyPr>
            <a:normAutofit/>
          </a:bodyPr>
          <a:lstStyle>
            <a:lvl1pPr marL="228600" indent="-228600">
              <a:buClr>
                <a:srgbClr val="C9CCD4"/>
              </a:buClr>
              <a:buFont typeface="Wingdings" pitchFamily="2" charset="2"/>
              <a:buChar char="§"/>
              <a:defRPr sz="18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rgbClr val="C9CCD4"/>
              </a:buClr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rgbClr val="C9CCD4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rgbClr val="C9CCD4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C9CCD4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9CABDE8-850B-014E-A2C9-A78466044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00" y="5292000"/>
            <a:ext cx="2292504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4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y_Content Slide_6">
    <p:bg>
      <p:bgPr>
        <a:blipFill dpi="0"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56117"/>
            <a:ext cx="7315200" cy="772795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60"/>
            <a:ext cx="7315200" cy="4795203"/>
          </a:xfrm>
        </p:spPr>
        <p:txBody>
          <a:bodyPr>
            <a:normAutofit/>
          </a:bodyPr>
          <a:lstStyle>
            <a:lvl1pPr marL="228600" indent="-228600">
              <a:buClr>
                <a:srgbClr val="C9CCD4"/>
              </a:buClr>
              <a:buFont typeface="Wingdings" pitchFamily="2" charset="2"/>
              <a:buChar char="§"/>
              <a:defRPr sz="18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rgbClr val="C9CCD4"/>
              </a:buClr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rgbClr val="C9CCD4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rgbClr val="C9CCD4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C9CCD4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DE23AF-94B1-2F43-B178-3B3102A604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00" y="5292000"/>
            <a:ext cx="2292504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0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_Background Slide">
    <p:bg>
      <p:bgPr>
        <a:blipFill dpi="0"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655" y="362401"/>
            <a:ext cx="7315200" cy="763309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DEBFF2-4A8F-1A4E-B60E-BA76A11D53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00" y="5292000"/>
            <a:ext cx="2292504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0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y_Text Slid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83141"/>
            <a:ext cx="3200400" cy="1620405"/>
          </a:xfrm>
        </p:spPr>
        <p:txBody>
          <a:bodyPr>
            <a:noAutofit/>
          </a:bodyPr>
          <a:lstStyle>
            <a:lvl1pPr>
              <a:defRPr sz="4000"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0" y="365124"/>
            <a:ext cx="6985000" cy="6086475"/>
          </a:xfrm>
        </p:spPr>
        <p:txBody>
          <a:bodyPr>
            <a:normAutofit/>
          </a:bodyPr>
          <a:lstStyle>
            <a:lvl1pPr marL="228600" indent="-228600">
              <a:buClr>
                <a:schemeClr val="tx2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tx2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tx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tx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DF24E9E-A0E1-8846-87E2-4C7E493E22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9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_Text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574" y="365125"/>
            <a:ext cx="10515600" cy="75197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512703-F8C2-F343-826D-5BFFB6977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05685"/>
            <a:ext cx="5148263" cy="4471279"/>
          </a:xfrm>
        </p:spPr>
        <p:txBody>
          <a:bodyPr>
            <a:normAutofit/>
          </a:bodyPr>
          <a:lstStyle>
            <a:lvl1pPr marL="228600" indent="-228600">
              <a:buClr>
                <a:schemeClr val="tx2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tx2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tx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tx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061324-83D2-7547-B2CB-A132E3A06C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5259" y="1705684"/>
            <a:ext cx="5146954" cy="4471279"/>
          </a:xfrm>
        </p:spPr>
        <p:txBody>
          <a:bodyPr>
            <a:normAutofit/>
          </a:bodyPr>
          <a:lstStyle>
            <a:lvl1pPr marL="228600" indent="-228600">
              <a:buClr>
                <a:schemeClr val="tx2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tx2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tx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tx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9731435-3DF6-E946-83C6-72C4CE45877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43009" y="1270962"/>
            <a:ext cx="5145042" cy="280861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B25B409-EA48-FF46-8B62-0D021C004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70962"/>
            <a:ext cx="5183188" cy="280861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844FA28-CD81-E740-8B1F-A659BDCDEF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_Text Slide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574" y="365125"/>
            <a:ext cx="10515600" cy="75197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512703-F8C2-F343-826D-5BFFB6977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381760"/>
            <a:ext cx="5148263" cy="4795203"/>
          </a:xfrm>
        </p:spPr>
        <p:txBody>
          <a:bodyPr>
            <a:normAutofit/>
          </a:bodyPr>
          <a:lstStyle>
            <a:lvl1pPr marL="228600" indent="-228600">
              <a:buClr>
                <a:schemeClr val="tx2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tx2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tx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tx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061324-83D2-7547-B2CB-A132E3A06C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5259" y="1381760"/>
            <a:ext cx="5146954" cy="4795203"/>
          </a:xfrm>
        </p:spPr>
        <p:txBody>
          <a:bodyPr>
            <a:normAutofit/>
          </a:bodyPr>
          <a:lstStyle>
            <a:lvl1pPr marL="228600" indent="-228600">
              <a:buClr>
                <a:schemeClr val="tx2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tx2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tx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tx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E9D78A0-4BC4-144E-BC48-C6353A0FF1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7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y_Text Slide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56117"/>
            <a:ext cx="7315200" cy="77279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60"/>
            <a:ext cx="7315200" cy="4795203"/>
          </a:xfrm>
        </p:spPr>
        <p:txBody>
          <a:bodyPr>
            <a:normAutofit/>
          </a:bodyPr>
          <a:lstStyle>
            <a:lvl1pPr marL="228600" indent="-228600">
              <a:buClr>
                <a:schemeClr val="tx2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tx2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tx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tx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3B5B4A3-F524-AA40-BA15-5A54CB5CB0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8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_Background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655" y="362401"/>
            <a:ext cx="7315200" cy="763309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10DA99C-5923-4F41-89E4-7B003CAC3E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Yellow_Content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E1F23-12D6-1244-BDB2-0BF4490E4E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56117"/>
            <a:ext cx="7315200" cy="77279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60"/>
            <a:ext cx="7315200" cy="4795203"/>
          </a:xfrm>
        </p:spPr>
        <p:txBody>
          <a:bodyPr>
            <a:normAutofit/>
          </a:bodyPr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2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2D834FD-21EA-9A45-9150-34731CD434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_Quote Testimoni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878C273-F4BD-984D-BB15-2D7D0309FE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9119" y="1804609"/>
            <a:ext cx="6359281" cy="772795"/>
          </a:xfrm>
        </p:spPr>
        <p:txBody>
          <a:bodyPr>
            <a:noAutofit/>
          </a:bodyPr>
          <a:lstStyle>
            <a:lvl1pPr>
              <a:defRPr sz="4000" b="1" i="0">
                <a:solidFill>
                  <a:srgbClr val="C9CCD4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120" y="2923670"/>
            <a:ext cx="6359280" cy="1565481"/>
          </a:xfrm>
        </p:spPr>
        <p:txBody>
          <a:bodyPr>
            <a:normAutofit/>
          </a:bodyPr>
          <a:lstStyle>
            <a:lvl1pPr marL="0" indent="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800" b="0" i="1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7E2916-8211-D54C-B4DB-C5AFD71C339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774635" y="4833261"/>
            <a:ext cx="4283765" cy="488259"/>
          </a:xfrm>
        </p:spPr>
        <p:txBody>
          <a:bodyPr>
            <a:normAutofit/>
          </a:bodyPr>
          <a:lstStyle>
            <a:lvl1pPr marL="0" indent="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C9CCD4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ru-RU" dirty="0"/>
              <a:t>— </a:t>
            </a: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576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_Contacts Slid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574" y="365125"/>
            <a:ext cx="10515600" cy="75197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512703-F8C2-F343-826D-5BFFB6977D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4419802"/>
            <a:ext cx="3283977" cy="610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9731435-3DF6-E946-83C6-72C4CE45877E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43009" y="3985078"/>
            <a:ext cx="3280916" cy="28086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85748D-B937-244F-A2DE-78761CCE6B2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65341" y="4419802"/>
            <a:ext cx="3283977" cy="610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1849DF0-A515-5C40-A857-D1A32643819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8562" y="3985078"/>
            <a:ext cx="3280916" cy="28086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BEF29A9-430A-EB4D-BB30-59573CBD076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452564" y="4419802"/>
            <a:ext cx="3283977" cy="610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DF127AF-5333-0144-90EE-EC89945019E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455785" y="3985078"/>
            <a:ext cx="3280916" cy="28086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SURNAME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1A845605-732E-0046-9737-40087FE514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  <p:sp>
        <p:nvSpPr>
          <p:cNvPr id="19" name="Picture Placeholder 37">
            <a:extLst>
              <a:ext uri="{FF2B5EF4-FFF2-40B4-BE49-F238E27FC236}">
                <a16:creationId xmlns:a16="http://schemas.microsoft.com/office/drawing/2014/main" id="{64BFE277-BBD6-4445-A393-D561B4DF734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37236" y="1549625"/>
            <a:ext cx="2078428" cy="2079892"/>
          </a:xfrm>
          <a:prstGeom prst="ellipse">
            <a:avLst/>
          </a:prstGeom>
          <a:solidFill>
            <a:schemeClr val="lt1">
              <a:alpha val="0"/>
            </a:schemeClr>
          </a:solidFill>
          <a:ln w="15875" cmpd="sng">
            <a:solidFill>
              <a:schemeClr val="tx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78428"/>
                      <a:gd name="connsiteY0" fmla="*/ 1039946 h 2079892"/>
                      <a:gd name="connsiteX1" fmla="*/ 1039214 w 2078428"/>
                      <a:gd name="connsiteY1" fmla="*/ 0 h 2079892"/>
                      <a:gd name="connsiteX2" fmla="*/ 2078428 w 2078428"/>
                      <a:gd name="connsiteY2" fmla="*/ 1039946 h 2079892"/>
                      <a:gd name="connsiteX3" fmla="*/ 1039214 w 2078428"/>
                      <a:gd name="connsiteY3" fmla="*/ 2079892 h 2079892"/>
                      <a:gd name="connsiteX4" fmla="*/ 0 w 2078428"/>
                      <a:gd name="connsiteY4" fmla="*/ 1039946 h 207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8428" h="2079892" fill="none" extrusionOk="0">
                        <a:moveTo>
                          <a:pt x="0" y="1039946"/>
                        </a:moveTo>
                        <a:cubicBezTo>
                          <a:pt x="64713" y="473277"/>
                          <a:pt x="530360" y="-133950"/>
                          <a:pt x="1039214" y="0"/>
                        </a:cubicBezTo>
                        <a:cubicBezTo>
                          <a:pt x="1466299" y="-22489"/>
                          <a:pt x="2043731" y="498267"/>
                          <a:pt x="2078428" y="1039946"/>
                        </a:cubicBezTo>
                        <a:cubicBezTo>
                          <a:pt x="2070775" y="1541310"/>
                          <a:pt x="1579429" y="2126762"/>
                          <a:pt x="1039214" y="2079892"/>
                        </a:cubicBezTo>
                        <a:cubicBezTo>
                          <a:pt x="604533" y="2157856"/>
                          <a:pt x="147883" y="1649849"/>
                          <a:pt x="0" y="1039946"/>
                        </a:cubicBezTo>
                        <a:close/>
                      </a:path>
                      <a:path w="2078428" h="2079892" stroke="0" extrusionOk="0">
                        <a:moveTo>
                          <a:pt x="0" y="1039946"/>
                        </a:moveTo>
                        <a:cubicBezTo>
                          <a:pt x="-123016" y="389721"/>
                          <a:pt x="396195" y="25926"/>
                          <a:pt x="1039214" y="0"/>
                        </a:cubicBezTo>
                        <a:cubicBezTo>
                          <a:pt x="1724555" y="23452"/>
                          <a:pt x="2066023" y="465994"/>
                          <a:pt x="2078428" y="1039946"/>
                        </a:cubicBezTo>
                        <a:cubicBezTo>
                          <a:pt x="2052261" y="1639846"/>
                          <a:pt x="1605948" y="2119731"/>
                          <a:pt x="1039214" y="2079892"/>
                        </a:cubicBezTo>
                        <a:cubicBezTo>
                          <a:pt x="400469" y="2044437"/>
                          <a:pt x="87203" y="1655958"/>
                          <a:pt x="0" y="10399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b="0" i="0" spc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endParaRPr lang="en-UA" dirty="0"/>
          </a:p>
        </p:txBody>
      </p:sp>
      <p:sp>
        <p:nvSpPr>
          <p:cNvPr id="20" name="Picture Placeholder 37">
            <a:extLst>
              <a:ext uri="{FF2B5EF4-FFF2-40B4-BE49-F238E27FC236}">
                <a16:creationId xmlns:a16="http://schemas.microsoft.com/office/drawing/2014/main" id="{9DA3DA3B-5942-5242-A304-4AB704E3B5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55338" y="1549625"/>
            <a:ext cx="2078428" cy="2079892"/>
          </a:xfrm>
          <a:prstGeom prst="ellipse">
            <a:avLst/>
          </a:prstGeom>
          <a:solidFill>
            <a:schemeClr val="lt1">
              <a:alpha val="0"/>
            </a:schemeClr>
          </a:solidFill>
          <a:ln w="15875" cmpd="sng">
            <a:solidFill>
              <a:schemeClr val="tx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78428"/>
                      <a:gd name="connsiteY0" fmla="*/ 1039946 h 2079892"/>
                      <a:gd name="connsiteX1" fmla="*/ 1039214 w 2078428"/>
                      <a:gd name="connsiteY1" fmla="*/ 0 h 2079892"/>
                      <a:gd name="connsiteX2" fmla="*/ 2078428 w 2078428"/>
                      <a:gd name="connsiteY2" fmla="*/ 1039946 h 2079892"/>
                      <a:gd name="connsiteX3" fmla="*/ 1039214 w 2078428"/>
                      <a:gd name="connsiteY3" fmla="*/ 2079892 h 2079892"/>
                      <a:gd name="connsiteX4" fmla="*/ 0 w 2078428"/>
                      <a:gd name="connsiteY4" fmla="*/ 1039946 h 207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8428" h="2079892" fill="none" extrusionOk="0">
                        <a:moveTo>
                          <a:pt x="0" y="1039946"/>
                        </a:moveTo>
                        <a:cubicBezTo>
                          <a:pt x="64713" y="473277"/>
                          <a:pt x="530360" y="-133950"/>
                          <a:pt x="1039214" y="0"/>
                        </a:cubicBezTo>
                        <a:cubicBezTo>
                          <a:pt x="1466299" y="-22489"/>
                          <a:pt x="2043731" y="498267"/>
                          <a:pt x="2078428" y="1039946"/>
                        </a:cubicBezTo>
                        <a:cubicBezTo>
                          <a:pt x="2070775" y="1541310"/>
                          <a:pt x="1579429" y="2126762"/>
                          <a:pt x="1039214" y="2079892"/>
                        </a:cubicBezTo>
                        <a:cubicBezTo>
                          <a:pt x="604533" y="2157856"/>
                          <a:pt x="147883" y="1649849"/>
                          <a:pt x="0" y="1039946"/>
                        </a:cubicBezTo>
                        <a:close/>
                      </a:path>
                      <a:path w="2078428" h="2079892" stroke="0" extrusionOk="0">
                        <a:moveTo>
                          <a:pt x="0" y="1039946"/>
                        </a:moveTo>
                        <a:cubicBezTo>
                          <a:pt x="-123016" y="389721"/>
                          <a:pt x="396195" y="25926"/>
                          <a:pt x="1039214" y="0"/>
                        </a:cubicBezTo>
                        <a:cubicBezTo>
                          <a:pt x="1724555" y="23452"/>
                          <a:pt x="2066023" y="465994"/>
                          <a:pt x="2078428" y="1039946"/>
                        </a:cubicBezTo>
                        <a:cubicBezTo>
                          <a:pt x="2052261" y="1639846"/>
                          <a:pt x="1605948" y="2119731"/>
                          <a:pt x="1039214" y="2079892"/>
                        </a:cubicBezTo>
                        <a:cubicBezTo>
                          <a:pt x="400469" y="2044437"/>
                          <a:pt x="87203" y="1655958"/>
                          <a:pt x="0" y="10399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b="0" i="0" spc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endParaRPr lang="en-UA" dirty="0"/>
          </a:p>
        </p:txBody>
      </p:sp>
      <p:sp>
        <p:nvSpPr>
          <p:cNvPr id="21" name="Picture Placeholder 37">
            <a:extLst>
              <a:ext uri="{FF2B5EF4-FFF2-40B4-BE49-F238E27FC236}">
                <a16:creationId xmlns:a16="http://schemas.microsoft.com/office/drawing/2014/main" id="{C081A73A-EA24-FC4A-9A38-66467D76D21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68115" y="1549625"/>
            <a:ext cx="2078428" cy="2079892"/>
          </a:xfrm>
          <a:prstGeom prst="ellipse">
            <a:avLst/>
          </a:prstGeom>
          <a:solidFill>
            <a:schemeClr val="lt1">
              <a:alpha val="0"/>
            </a:schemeClr>
          </a:solidFill>
          <a:ln w="15875" cmpd="sng">
            <a:solidFill>
              <a:schemeClr val="tx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78428"/>
                      <a:gd name="connsiteY0" fmla="*/ 1039946 h 2079892"/>
                      <a:gd name="connsiteX1" fmla="*/ 1039214 w 2078428"/>
                      <a:gd name="connsiteY1" fmla="*/ 0 h 2079892"/>
                      <a:gd name="connsiteX2" fmla="*/ 2078428 w 2078428"/>
                      <a:gd name="connsiteY2" fmla="*/ 1039946 h 2079892"/>
                      <a:gd name="connsiteX3" fmla="*/ 1039214 w 2078428"/>
                      <a:gd name="connsiteY3" fmla="*/ 2079892 h 2079892"/>
                      <a:gd name="connsiteX4" fmla="*/ 0 w 2078428"/>
                      <a:gd name="connsiteY4" fmla="*/ 1039946 h 207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8428" h="2079892" fill="none" extrusionOk="0">
                        <a:moveTo>
                          <a:pt x="0" y="1039946"/>
                        </a:moveTo>
                        <a:cubicBezTo>
                          <a:pt x="64713" y="473277"/>
                          <a:pt x="530360" y="-133950"/>
                          <a:pt x="1039214" y="0"/>
                        </a:cubicBezTo>
                        <a:cubicBezTo>
                          <a:pt x="1466299" y="-22489"/>
                          <a:pt x="2043731" y="498267"/>
                          <a:pt x="2078428" y="1039946"/>
                        </a:cubicBezTo>
                        <a:cubicBezTo>
                          <a:pt x="2070775" y="1541310"/>
                          <a:pt x="1579429" y="2126762"/>
                          <a:pt x="1039214" y="2079892"/>
                        </a:cubicBezTo>
                        <a:cubicBezTo>
                          <a:pt x="604533" y="2157856"/>
                          <a:pt x="147883" y="1649849"/>
                          <a:pt x="0" y="1039946"/>
                        </a:cubicBezTo>
                        <a:close/>
                      </a:path>
                      <a:path w="2078428" h="2079892" stroke="0" extrusionOk="0">
                        <a:moveTo>
                          <a:pt x="0" y="1039946"/>
                        </a:moveTo>
                        <a:cubicBezTo>
                          <a:pt x="-123016" y="389721"/>
                          <a:pt x="396195" y="25926"/>
                          <a:pt x="1039214" y="0"/>
                        </a:cubicBezTo>
                        <a:cubicBezTo>
                          <a:pt x="1724555" y="23452"/>
                          <a:pt x="2066023" y="465994"/>
                          <a:pt x="2078428" y="1039946"/>
                        </a:cubicBezTo>
                        <a:cubicBezTo>
                          <a:pt x="2052261" y="1639846"/>
                          <a:pt x="1605948" y="2119731"/>
                          <a:pt x="1039214" y="2079892"/>
                        </a:cubicBezTo>
                        <a:cubicBezTo>
                          <a:pt x="400469" y="2044437"/>
                          <a:pt x="87203" y="1655958"/>
                          <a:pt x="0" y="10399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b="0" i="0" spc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90659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_Contact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D1D5-E1C8-C94B-ADE5-B4EA9F1AA1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E1BC18-4BBB-4F41-B223-EB382D285B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9306" y="2818650"/>
            <a:ext cx="3283977" cy="610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POSITION AND PERSONAL INFO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1DB93D0-59C8-F744-9628-53F54CA79293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712527" y="2383926"/>
            <a:ext cx="3280916" cy="28086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2B8034-46C4-1347-AC68-CD1A965B1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84098" y="4965097"/>
            <a:ext cx="3283977" cy="610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POSITION AND PERSONAL INFO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C136259-D190-0248-A52F-6392113F750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87319" y="4530373"/>
            <a:ext cx="3280916" cy="28086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SURNAME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018A5C3B-0FC5-F944-A491-9C88B53E86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0253AAF-BC7B-3B4D-A9D0-90176E0D8A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7156" y="2132965"/>
            <a:ext cx="3178175" cy="1296035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600" b="0" i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</a:t>
            </a:r>
            <a:endParaRPr lang="en-UA" dirty="0"/>
          </a:p>
        </p:txBody>
      </p:sp>
      <p:sp>
        <p:nvSpPr>
          <p:cNvPr id="17" name="Picture Placeholder 37">
            <a:extLst>
              <a:ext uri="{FF2B5EF4-FFF2-40B4-BE49-F238E27FC236}">
                <a16:creationId xmlns:a16="http://schemas.microsoft.com/office/drawing/2014/main" id="{6045BE92-0C0B-1C4B-A83F-86C211C3C4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44884" y="1870028"/>
            <a:ext cx="2078428" cy="2079892"/>
          </a:xfrm>
          <a:prstGeom prst="ellipse">
            <a:avLst/>
          </a:prstGeom>
          <a:solidFill>
            <a:schemeClr val="lt1">
              <a:alpha val="0"/>
            </a:schemeClr>
          </a:solidFill>
          <a:ln w="15875" cmpd="sng">
            <a:solidFill>
              <a:schemeClr val="tx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78428"/>
                      <a:gd name="connsiteY0" fmla="*/ 1039946 h 2079892"/>
                      <a:gd name="connsiteX1" fmla="*/ 1039214 w 2078428"/>
                      <a:gd name="connsiteY1" fmla="*/ 0 h 2079892"/>
                      <a:gd name="connsiteX2" fmla="*/ 2078428 w 2078428"/>
                      <a:gd name="connsiteY2" fmla="*/ 1039946 h 2079892"/>
                      <a:gd name="connsiteX3" fmla="*/ 1039214 w 2078428"/>
                      <a:gd name="connsiteY3" fmla="*/ 2079892 h 2079892"/>
                      <a:gd name="connsiteX4" fmla="*/ 0 w 2078428"/>
                      <a:gd name="connsiteY4" fmla="*/ 1039946 h 207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8428" h="2079892" fill="none" extrusionOk="0">
                        <a:moveTo>
                          <a:pt x="0" y="1039946"/>
                        </a:moveTo>
                        <a:cubicBezTo>
                          <a:pt x="64713" y="473277"/>
                          <a:pt x="530360" y="-133950"/>
                          <a:pt x="1039214" y="0"/>
                        </a:cubicBezTo>
                        <a:cubicBezTo>
                          <a:pt x="1466299" y="-22489"/>
                          <a:pt x="2043731" y="498267"/>
                          <a:pt x="2078428" y="1039946"/>
                        </a:cubicBezTo>
                        <a:cubicBezTo>
                          <a:pt x="2070775" y="1541310"/>
                          <a:pt x="1579429" y="2126762"/>
                          <a:pt x="1039214" y="2079892"/>
                        </a:cubicBezTo>
                        <a:cubicBezTo>
                          <a:pt x="604533" y="2157856"/>
                          <a:pt x="147883" y="1649849"/>
                          <a:pt x="0" y="1039946"/>
                        </a:cubicBezTo>
                        <a:close/>
                      </a:path>
                      <a:path w="2078428" h="2079892" stroke="0" extrusionOk="0">
                        <a:moveTo>
                          <a:pt x="0" y="1039946"/>
                        </a:moveTo>
                        <a:cubicBezTo>
                          <a:pt x="-123016" y="389721"/>
                          <a:pt x="396195" y="25926"/>
                          <a:pt x="1039214" y="0"/>
                        </a:cubicBezTo>
                        <a:cubicBezTo>
                          <a:pt x="1724555" y="23452"/>
                          <a:pt x="2066023" y="465994"/>
                          <a:pt x="2078428" y="1039946"/>
                        </a:cubicBezTo>
                        <a:cubicBezTo>
                          <a:pt x="2052261" y="1639846"/>
                          <a:pt x="1605948" y="2119731"/>
                          <a:pt x="1039214" y="2079892"/>
                        </a:cubicBezTo>
                        <a:cubicBezTo>
                          <a:pt x="400469" y="2044437"/>
                          <a:pt x="87203" y="1655958"/>
                          <a:pt x="0" y="10399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b="0" i="0" spc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endParaRPr lang="en-UA" dirty="0"/>
          </a:p>
        </p:txBody>
      </p:sp>
      <p:sp>
        <p:nvSpPr>
          <p:cNvPr id="19" name="Picture Placeholder 37">
            <a:extLst>
              <a:ext uri="{FF2B5EF4-FFF2-40B4-BE49-F238E27FC236}">
                <a16:creationId xmlns:a16="http://schemas.microsoft.com/office/drawing/2014/main" id="{7897657D-F5E1-0145-A2E2-0C253020FCE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017572" y="3986127"/>
            <a:ext cx="2078428" cy="2079892"/>
          </a:xfrm>
          <a:prstGeom prst="ellipse">
            <a:avLst/>
          </a:prstGeom>
          <a:solidFill>
            <a:schemeClr val="lt1">
              <a:alpha val="0"/>
            </a:schemeClr>
          </a:solidFill>
          <a:ln w="15875" cmpd="sng">
            <a:solidFill>
              <a:schemeClr val="tx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78428"/>
                      <a:gd name="connsiteY0" fmla="*/ 1039946 h 2079892"/>
                      <a:gd name="connsiteX1" fmla="*/ 1039214 w 2078428"/>
                      <a:gd name="connsiteY1" fmla="*/ 0 h 2079892"/>
                      <a:gd name="connsiteX2" fmla="*/ 2078428 w 2078428"/>
                      <a:gd name="connsiteY2" fmla="*/ 1039946 h 2079892"/>
                      <a:gd name="connsiteX3" fmla="*/ 1039214 w 2078428"/>
                      <a:gd name="connsiteY3" fmla="*/ 2079892 h 2079892"/>
                      <a:gd name="connsiteX4" fmla="*/ 0 w 2078428"/>
                      <a:gd name="connsiteY4" fmla="*/ 1039946 h 207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8428" h="2079892" fill="none" extrusionOk="0">
                        <a:moveTo>
                          <a:pt x="0" y="1039946"/>
                        </a:moveTo>
                        <a:cubicBezTo>
                          <a:pt x="64713" y="473277"/>
                          <a:pt x="530360" y="-133950"/>
                          <a:pt x="1039214" y="0"/>
                        </a:cubicBezTo>
                        <a:cubicBezTo>
                          <a:pt x="1466299" y="-22489"/>
                          <a:pt x="2043731" y="498267"/>
                          <a:pt x="2078428" y="1039946"/>
                        </a:cubicBezTo>
                        <a:cubicBezTo>
                          <a:pt x="2070775" y="1541310"/>
                          <a:pt x="1579429" y="2126762"/>
                          <a:pt x="1039214" y="2079892"/>
                        </a:cubicBezTo>
                        <a:cubicBezTo>
                          <a:pt x="604533" y="2157856"/>
                          <a:pt x="147883" y="1649849"/>
                          <a:pt x="0" y="1039946"/>
                        </a:cubicBezTo>
                        <a:close/>
                      </a:path>
                      <a:path w="2078428" h="2079892" stroke="0" extrusionOk="0">
                        <a:moveTo>
                          <a:pt x="0" y="1039946"/>
                        </a:moveTo>
                        <a:cubicBezTo>
                          <a:pt x="-123016" y="389721"/>
                          <a:pt x="396195" y="25926"/>
                          <a:pt x="1039214" y="0"/>
                        </a:cubicBezTo>
                        <a:cubicBezTo>
                          <a:pt x="1724555" y="23452"/>
                          <a:pt x="2066023" y="465994"/>
                          <a:pt x="2078428" y="1039946"/>
                        </a:cubicBezTo>
                        <a:cubicBezTo>
                          <a:pt x="2052261" y="1639846"/>
                          <a:pt x="1605948" y="2119731"/>
                          <a:pt x="1039214" y="2079892"/>
                        </a:cubicBezTo>
                        <a:cubicBezTo>
                          <a:pt x="400469" y="2044437"/>
                          <a:pt x="87203" y="1655958"/>
                          <a:pt x="0" y="10399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b="0" i="0" spc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80451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_Fin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45A2F33-A0D5-AE4F-BB68-7BBE39EBB7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4276CA-FA5A-B847-B301-5E7B32D90C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8620" y="3429000"/>
            <a:ext cx="3597380" cy="1234440"/>
          </a:xfrm>
        </p:spPr>
        <p:txBody>
          <a:bodyPr anchor="ctr">
            <a:normAutofit/>
          </a:bodyPr>
          <a:lstStyle>
            <a:lvl1pPr algn="ctr">
              <a:defRPr sz="3600" b="0" i="0">
                <a:solidFill>
                  <a:srgbClr val="00354E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97302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AD47B-F5C0-E04C-AA81-3F8240D81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5720" y="1604962"/>
            <a:ext cx="7160559" cy="2387600"/>
          </a:xfrm>
        </p:spPr>
        <p:txBody>
          <a:bodyPr anchor="b"/>
          <a:lstStyle>
            <a:lvl1pPr algn="ctr">
              <a:defRPr sz="6000" b="1" i="0">
                <a:solidFill>
                  <a:srgbClr val="02335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B46-307A-2649-95CA-795FEC0DE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92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rgbClr val="E30613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72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d_Content Slid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1C8CB61-973A-0841-A40F-DFBDD90B34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56117"/>
            <a:ext cx="7315200" cy="77279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60"/>
            <a:ext cx="7315200" cy="4795203"/>
          </a:xfrm>
        </p:spPr>
        <p:txBody>
          <a:bodyPr>
            <a:normAutofit/>
          </a:bodyPr>
          <a:lstStyle>
            <a:lvl1pPr marL="228600" indent="-228600">
              <a:buClr>
                <a:srgbClr val="E30613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rgbClr val="E30613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rgbClr val="E3061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rgbClr val="E3061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E3061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2D834FD-21EA-9A45-9150-34731CD434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d_Content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E1F23-12D6-1244-BDB2-0BF4490E4E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56117"/>
            <a:ext cx="7315200" cy="77279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60"/>
            <a:ext cx="7315200" cy="4795203"/>
          </a:xfrm>
        </p:spPr>
        <p:txBody>
          <a:bodyPr>
            <a:normAutofit/>
          </a:bodyPr>
          <a:lstStyle>
            <a:lvl1pPr marL="228600" indent="-228600">
              <a:buClr>
                <a:srgbClr val="E30613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rgbClr val="E30613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rgbClr val="E3061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rgbClr val="E3061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E3061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2D834FD-21EA-9A45-9150-34731CD434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4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d_Content Slide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7B365B-DBC2-B746-AB5D-6FD64B072B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56117"/>
            <a:ext cx="7315200" cy="77279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60"/>
            <a:ext cx="7315200" cy="4795203"/>
          </a:xfrm>
        </p:spPr>
        <p:txBody>
          <a:bodyPr>
            <a:normAutofit/>
          </a:bodyPr>
          <a:lstStyle>
            <a:lvl1pPr marL="228600" indent="-228600">
              <a:buClr>
                <a:srgbClr val="E30613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rgbClr val="E30613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rgbClr val="E3061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rgbClr val="E3061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E3061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2D834FD-21EA-9A45-9150-34731CD434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New Section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9708259-8E82-8E48-AB79-4A920F5D30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3AD47B-F5C0-E04C-AA81-3F8240D81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49437" y="2727360"/>
            <a:ext cx="6927988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B46-307A-2649-95CA-795FEC0DE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1431" y="52022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429D905-17E3-D640-A66E-0348D644E0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38" y="1031841"/>
            <a:ext cx="269581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3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New Section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70847D0-45C3-FF44-9800-9D010927D9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3AD47B-F5C0-E04C-AA81-3F8240D81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49437" y="2727360"/>
            <a:ext cx="6927988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B46-307A-2649-95CA-795FEC0DE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1431" y="52022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429D905-17E3-D640-A66E-0348D644E0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38" y="1031841"/>
            <a:ext cx="269581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9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Yellow_Content Slide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7B365B-DBC2-B746-AB5D-6FD64B072B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56117"/>
            <a:ext cx="7315200" cy="772795"/>
          </a:xfrm>
        </p:spPr>
        <p:txBody>
          <a:bodyPr/>
          <a:lstStyle>
            <a:lvl1pPr>
              <a:defRPr b="1" i="0" spc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60"/>
            <a:ext cx="7315200" cy="4795203"/>
          </a:xfrm>
        </p:spPr>
        <p:txBody>
          <a:bodyPr>
            <a:normAutofit/>
          </a:bodyPr>
          <a:lstStyle>
            <a:lvl1pPr marL="228600" indent="-228600">
              <a:buClr>
                <a:schemeClr val="accent2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2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2D834FD-21EA-9A45-9150-34731CD434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Content Slide_4"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 hidden="1">
            <a:extLst>
              <a:ext uri="{FF2B5EF4-FFF2-40B4-BE49-F238E27FC236}">
                <a16:creationId xmlns:a16="http://schemas.microsoft.com/office/drawing/2014/main" id="{A2AAD976-373B-C04B-9AB4-BEB032E1B5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657224"/>
            <a:ext cx="7315200" cy="763309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B0862-B63E-AD4E-B29D-3536D960A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7" y="1603234"/>
            <a:ext cx="4348439" cy="4597542"/>
          </a:xfrm>
        </p:spPr>
        <p:txBody>
          <a:bodyPr>
            <a:normAutofit/>
          </a:bodyPr>
          <a:lstStyle>
            <a:lvl1pPr marL="228600" indent="-228600">
              <a:buClr>
                <a:srgbClr val="E30613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rgbClr val="E30613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rgbClr val="E3061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rgbClr val="E3061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E3061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223ECFD-2B82-D84A-A2F7-EAD8DCFB8C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d_Content Slide_5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83141"/>
            <a:ext cx="3200400" cy="1620000"/>
          </a:xfrm>
        </p:spPr>
        <p:txBody>
          <a:bodyPr>
            <a:noAutofit/>
          </a:bodyPr>
          <a:lstStyle>
            <a:lvl1pPr>
              <a:defRPr sz="40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0" y="365124"/>
            <a:ext cx="6985000" cy="6086475"/>
          </a:xfrm>
        </p:spPr>
        <p:txBody>
          <a:bodyPr>
            <a:normAutofit/>
          </a:bodyPr>
          <a:lstStyle>
            <a:lvl1pPr marL="228600" indent="-228600">
              <a:buClr>
                <a:srgbClr val="E30613"/>
              </a:buClr>
              <a:buFont typeface="Wingdings" pitchFamily="2" charset="2"/>
              <a:buChar char="§"/>
              <a:defRPr sz="18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rgbClr val="E30613"/>
              </a:buClr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rgbClr val="E30613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rgbClr val="E30613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E30613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5A69D00-863A-5544-87F7-23FB5DF32C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00" y="5292000"/>
            <a:ext cx="2292504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0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d_Content Slide_6">
    <p:bg>
      <p:bgPr>
        <a:blipFill dpi="0"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56117"/>
            <a:ext cx="7315200" cy="772795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60"/>
            <a:ext cx="7315200" cy="4795203"/>
          </a:xfrm>
        </p:spPr>
        <p:txBody>
          <a:bodyPr>
            <a:normAutofit/>
          </a:bodyPr>
          <a:lstStyle>
            <a:lvl1pPr marL="228600" indent="-228600">
              <a:buClr>
                <a:srgbClr val="E30613"/>
              </a:buClr>
              <a:buFont typeface="Wingdings" pitchFamily="2" charset="2"/>
              <a:buChar char="§"/>
              <a:defRPr sz="18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rgbClr val="E30613"/>
              </a:buClr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rgbClr val="E30613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rgbClr val="E30613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E30613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D4807BD-61DF-1045-B0BD-61A32FACD3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00" y="5292000"/>
            <a:ext cx="2292504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7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ackground Slide_1">
    <p:bg>
      <p:bgPr>
        <a:blipFill dpi="0"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655" y="362401"/>
            <a:ext cx="7315200" cy="763309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6608D2-B16D-CC45-BD0B-E42034123A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00" y="5292000"/>
            <a:ext cx="2292504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4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d_Text Slid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83141"/>
            <a:ext cx="3200400" cy="1620405"/>
          </a:xfrm>
        </p:spPr>
        <p:txBody>
          <a:bodyPr>
            <a:noAutofit/>
          </a:bodyPr>
          <a:lstStyle>
            <a:lvl1pPr>
              <a:defRPr sz="4000"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0" y="365124"/>
            <a:ext cx="6985000" cy="6086475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1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1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1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DF24E9E-A0E1-8846-87E2-4C7E493E22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1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574" y="365125"/>
            <a:ext cx="10515600" cy="75197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512703-F8C2-F343-826D-5BFFB6977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05685"/>
            <a:ext cx="5148263" cy="4471279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1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1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1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061324-83D2-7547-B2CB-A132E3A06C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5259" y="1705684"/>
            <a:ext cx="5146954" cy="4471279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1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1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1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9731435-3DF6-E946-83C6-72C4CE45877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43009" y="1270962"/>
            <a:ext cx="5145042" cy="280861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B25B409-EA48-FF46-8B62-0D021C004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70962"/>
            <a:ext cx="5183188" cy="280861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844FA28-CD81-E740-8B1F-A659BDCDEF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0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 Slide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574" y="365125"/>
            <a:ext cx="10515600" cy="75197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512703-F8C2-F343-826D-5BFFB6977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381760"/>
            <a:ext cx="5148263" cy="4795203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1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1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1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061324-83D2-7547-B2CB-A132E3A06C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5259" y="1381760"/>
            <a:ext cx="5146954" cy="4795203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1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1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1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E9D78A0-4BC4-144E-BC48-C6353A0FF1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5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d_Text Slide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56117"/>
            <a:ext cx="7315200" cy="77279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60"/>
            <a:ext cx="7315200" cy="4795203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1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1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1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3B5B4A3-F524-AA40-BA15-5A54CB5CB0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9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ackground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655" y="362401"/>
            <a:ext cx="7315200" cy="763309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10DA99C-5923-4F41-89E4-7B003CAC3E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8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 Testimoni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0A48064-1A0E-EA40-BD64-103EC36CD5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9119" y="1804609"/>
            <a:ext cx="6359281" cy="772795"/>
          </a:xfrm>
        </p:spPr>
        <p:txBody>
          <a:bodyPr>
            <a:noAutofit/>
          </a:bodyPr>
          <a:lstStyle>
            <a:lvl1pPr>
              <a:defRPr sz="4000" b="1" i="0">
                <a:solidFill>
                  <a:srgbClr val="E3061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120" y="2923670"/>
            <a:ext cx="6359280" cy="1565481"/>
          </a:xfrm>
        </p:spPr>
        <p:txBody>
          <a:bodyPr>
            <a:normAutofit/>
          </a:bodyPr>
          <a:lstStyle>
            <a:lvl1pPr marL="0" indent="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800" b="0" i="1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7E2916-8211-D54C-B4DB-C5AFD71C339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774635" y="4833261"/>
            <a:ext cx="4283765" cy="488259"/>
          </a:xfrm>
        </p:spPr>
        <p:txBody>
          <a:bodyPr>
            <a:normAutofit/>
          </a:bodyPr>
          <a:lstStyle>
            <a:lvl1pPr marL="0" indent="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E30613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ru-RU" dirty="0"/>
              <a:t>— </a:t>
            </a: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81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New Section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A484503-567B-4546-8A13-17B329B9C8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3AD47B-F5C0-E04C-AA81-3F8240D81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45627" y="2727360"/>
            <a:ext cx="6935608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B46-307A-2649-95CA-795FEC0DE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1431" y="52022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429D905-17E3-D640-A66E-0348D644E0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38" y="1031841"/>
            <a:ext cx="269581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6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Contact Slid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574" y="365125"/>
            <a:ext cx="10515600" cy="751975"/>
          </a:xfrm>
        </p:spPr>
        <p:txBody>
          <a:bodyPr/>
          <a:lstStyle>
            <a:lvl1pPr>
              <a:defRPr b="1" i="0">
                <a:solidFill>
                  <a:srgbClr val="02335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512703-F8C2-F343-826D-5BFFB6977D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4419802"/>
            <a:ext cx="3283977" cy="610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E30613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9731435-3DF6-E946-83C6-72C4CE45877E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43009" y="3985078"/>
            <a:ext cx="3280916" cy="28086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85748D-B937-244F-A2DE-78761CCE6B2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65341" y="4419802"/>
            <a:ext cx="3283977" cy="610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E30613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1849DF0-A515-5C40-A857-D1A32643819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8562" y="3985078"/>
            <a:ext cx="3280916" cy="28086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BEF29A9-430A-EB4D-BB30-59573CBD076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452564" y="4419802"/>
            <a:ext cx="3283977" cy="610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E30613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DF127AF-5333-0144-90EE-EC89945019E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455785" y="3985078"/>
            <a:ext cx="3280916" cy="28086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SURNAME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64F1D8F6-D9ED-1443-BE9C-F2BC8DBA6F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  <p:sp>
        <p:nvSpPr>
          <p:cNvPr id="17" name="Picture Placeholder 37">
            <a:extLst>
              <a:ext uri="{FF2B5EF4-FFF2-40B4-BE49-F238E27FC236}">
                <a16:creationId xmlns:a16="http://schemas.microsoft.com/office/drawing/2014/main" id="{C5244518-4FBF-AF4E-83BE-159A28FF3B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37236" y="1549625"/>
            <a:ext cx="2078428" cy="2079892"/>
          </a:xfrm>
          <a:prstGeom prst="ellipse">
            <a:avLst/>
          </a:prstGeom>
          <a:solidFill>
            <a:schemeClr val="lt1">
              <a:alpha val="0"/>
            </a:schemeClr>
          </a:solidFill>
          <a:ln w="15875" cmpd="sng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78428"/>
                      <a:gd name="connsiteY0" fmla="*/ 1039946 h 2079892"/>
                      <a:gd name="connsiteX1" fmla="*/ 1039214 w 2078428"/>
                      <a:gd name="connsiteY1" fmla="*/ 0 h 2079892"/>
                      <a:gd name="connsiteX2" fmla="*/ 2078428 w 2078428"/>
                      <a:gd name="connsiteY2" fmla="*/ 1039946 h 2079892"/>
                      <a:gd name="connsiteX3" fmla="*/ 1039214 w 2078428"/>
                      <a:gd name="connsiteY3" fmla="*/ 2079892 h 2079892"/>
                      <a:gd name="connsiteX4" fmla="*/ 0 w 2078428"/>
                      <a:gd name="connsiteY4" fmla="*/ 1039946 h 207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8428" h="2079892" fill="none" extrusionOk="0">
                        <a:moveTo>
                          <a:pt x="0" y="1039946"/>
                        </a:moveTo>
                        <a:cubicBezTo>
                          <a:pt x="64713" y="473277"/>
                          <a:pt x="530360" y="-133950"/>
                          <a:pt x="1039214" y="0"/>
                        </a:cubicBezTo>
                        <a:cubicBezTo>
                          <a:pt x="1466299" y="-22489"/>
                          <a:pt x="2043731" y="498267"/>
                          <a:pt x="2078428" y="1039946"/>
                        </a:cubicBezTo>
                        <a:cubicBezTo>
                          <a:pt x="2070775" y="1541310"/>
                          <a:pt x="1579429" y="2126762"/>
                          <a:pt x="1039214" y="2079892"/>
                        </a:cubicBezTo>
                        <a:cubicBezTo>
                          <a:pt x="604533" y="2157856"/>
                          <a:pt x="147883" y="1649849"/>
                          <a:pt x="0" y="1039946"/>
                        </a:cubicBezTo>
                        <a:close/>
                      </a:path>
                      <a:path w="2078428" h="2079892" stroke="0" extrusionOk="0">
                        <a:moveTo>
                          <a:pt x="0" y="1039946"/>
                        </a:moveTo>
                        <a:cubicBezTo>
                          <a:pt x="-123016" y="389721"/>
                          <a:pt x="396195" y="25926"/>
                          <a:pt x="1039214" y="0"/>
                        </a:cubicBezTo>
                        <a:cubicBezTo>
                          <a:pt x="1724555" y="23452"/>
                          <a:pt x="2066023" y="465994"/>
                          <a:pt x="2078428" y="1039946"/>
                        </a:cubicBezTo>
                        <a:cubicBezTo>
                          <a:pt x="2052261" y="1639846"/>
                          <a:pt x="1605948" y="2119731"/>
                          <a:pt x="1039214" y="2079892"/>
                        </a:cubicBezTo>
                        <a:cubicBezTo>
                          <a:pt x="400469" y="2044437"/>
                          <a:pt x="87203" y="1655958"/>
                          <a:pt x="0" y="10399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b="0" i="0" spc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endParaRPr lang="en-UA" dirty="0"/>
          </a:p>
        </p:txBody>
      </p:sp>
      <p:sp>
        <p:nvSpPr>
          <p:cNvPr id="18" name="Picture Placeholder 37">
            <a:extLst>
              <a:ext uri="{FF2B5EF4-FFF2-40B4-BE49-F238E27FC236}">
                <a16:creationId xmlns:a16="http://schemas.microsoft.com/office/drawing/2014/main" id="{8A52F6C4-BAC8-074F-98FE-618A13B1D8C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55338" y="1549625"/>
            <a:ext cx="2078428" cy="2079892"/>
          </a:xfrm>
          <a:prstGeom prst="ellipse">
            <a:avLst/>
          </a:prstGeom>
          <a:solidFill>
            <a:schemeClr val="lt1">
              <a:alpha val="0"/>
            </a:schemeClr>
          </a:solidFill>
          <a:ln w="15875" cmpd="sng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78428"/>
                      <a:gd name="connsiteY0" fmla="*/ 1039946 h 2079892"/>
                      <a:gd name="connsiteX1" fmla="*/ 1039214 w 2078428"/>
                      <a:gd name="connsiteY1" fmla="*/ 0 h 2079892"/>
                      <a:gd name="connsiteX2" fmla="*/ 2078428 w 2078428"/>
                      <a:gd name="connsiteY2" fmla="*/ 1039946 h 2079892"/>
                      <a:gd name="connsiteX3" fmla="*/ 1039214 w 2078428"/>
                      <a:gd name="connsiteY3" fmla="*/ 2079892 h 2079892"/>
                      <a:gd name="connsiteX4" fmla="*/ 0 w 2078428"/>
                      <a:gd name="connsiteY4" fmla="*/ 1039946 h 207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8428" h="2079892" fill="none" extrusionOk="0">
                        <a:moveTo>
                          <a:pt x="0" y="1039946"/>
                        </a:moveTo>
                        <a:cubicBezTo>
                          <a:pt x="64713" y="473277"/>
                          <a:pt x="530360" y="-133950"/>
                          <a:pt x="1039214" y="0"/>
                        </a:cubicBezTo>
                        <a:cubicBezTo>
                          <a:pt x="1466299" y="-22489"/>
                          <a:pt x="2043731" y="498267"/>
                          <a:pt x="2078428" y="1039946"/>
                        </a:cubicBezTo>
                        <a:cubicBezTo>
                          <a:pt x="2070775" y="1541310"/>
                          <a:pt x="1579429" y="2126762"/>
                          <a:pt x="1039214" y="2079892"/>
                        </a:cubicBezTo>
                        <a:cubicBezTo>
                          <a:pt x="604533" y="2157856"/>
                          <a:pt x="147883" y="1649849"/>
                          <a:pt x="0" y="1039946"/>
                        </a:cubicBezTo>
                        <a:close/>
                      </a:path>
                      <a:path w="2078428" h="2079892" stroke="0" extrusionOk="0">
                        <a:moveTo>
                          <a:pt x="0" y="1039946"/>
                        </a:moveTo>
                        <a:cubicBezTo>
                          <a:pt x="-123016" y="389721"/>
                          <a:pt x="396195" y="25926"/>
                          <a:pt x="1039214" y="0"/>
                        </a:cubicBezTo>
                        <a:cubicBezTo>
                          <a:pt x="1724555" y="23452"/>
                          <a:pt x="2066023" y="465994"/>
                          <a:pt x="2078428" y="1039946"/>
                        </a:cubicBezTo>
                        <a:cubicBezTo>
                          <a:pt x="2052261" y="1639846"/>
                          <a:pt x="1605948" y="2119731"/>
                          <a:pt x="1039214" y="2079892"/>
                        </a:cubicBezTo>
                        <a:cubicBezTo>
                          <a:pt x="400469" y="2044437"/>
                          <a:pt x="87203" y="1655958"/>
                          <a:pt x="0" y="10399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b="0" i="0" spc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endParaRPr lang="en-UA" dirty="0"/>
          </a:p>
        </p:txBody>
      </p:sp>
      <p:sp>
        <p:nvSpPr>
          <p:cNvPr id="19" name="Picture Placeholder 37">
            <a:extLst>
              <a:ext uri="{FF2B5EF4-FFF2-40B4-BE49-F238E27FC236}">
                <a16:creationId xmlns:a16="http://schemas.microsoft.com/office/drawing/2014/main" id="{368954B7-CA99-6943-9A14-8326BB8EA2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68115" y="1549625"/>
            <a:ext cx="2078428" cy="2079892"/>
          </a:xfrm>
          <a:prstGeom prst="ellipse">
            <a:avLst/>
          </a:prstGeom>
          <a:solidFill>
            <a:schemeClr val="lt1">
              <a:alpha val="0"/>
            </a:schemeClr>
          </a:solidFill>
          <a:ln w="15875" cmpd="sng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78428"/>
                      <a:gd name="connsiteY0" fmla="*/ 1039946 h 2079892"/>
                      <a:gd name="connsiteX1" fmla="*/ 1039214 w 2078428"/>
                      <a:gd name="connsiteY1" fmla="*/ 0 h 2079892"/>
                      <a:gd name="connsiteX2" fmla="*/ 2078428 w 2078428"/>
                      <a:gd name="connsiteY2" fmla="*/ 1039946 h 2079892"/>
                      <a:gd name="connsiteX3" fmla="*/ 1039214 w 2078428"/>
                      <a:gd name="connsiteY3" fmla="*/ 2079892 h 2079892"/>
                      <a:gd name="connsiteX4" fmla="*/ 0 w 2078428"/>
                      <a:gd name="connsiteY4" fmla="*/ 1039946 h 207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8428" h="2079892" fill="none" extrusionOk="0">
                        <a:moveTo>
                          <a:pt x="0" y="1039946"/>
                        </a:moveTo>
                        <a:cubicBezTo>
                          <a:pt x="64713" y="473277"/>
                          <a:pt x="530360" y="-133950"/>
                          <a:pt x="1039214" y="0"/>
                        </a:cubicBezTo>
                        <a:cubicBezTo>
                          <a:pt x="1466299" y="-22489"/>
                          <a:pt x="2043731" y="498267"/>
                          <a:pt x="2078428" y="1039946"/>
                        </a:cubicBezTo>
                        <a:cubicBezTo>
                          <a:pt x="2070775" y="1541310"/>
                          <a:pt x="1579429" y="2126762"/>
                          <a:pt x="1039214" y="2079892"/>
                        </a:cubicBezTo>
                        <a:cubicBezTo>
                          <a:pt x="604533" y="2157856"/>
                          <a:pt x="147883" y="1649849"/>
                          <a:pt x="0" y="1039946"/>
                        </a:cubicBezTo>
                        <a:close/>
                      </a:path>
                      <a:path w="2078428" h="2079892" stroke="0" extrusionOk="0">
                        <a:moveTo>
                          <a:pt x="0" y="1039946"/>
                        </a:moveTo>
                        <a:cubicBezTo>
                          <a:pt x="-123016" y="389721"/>
                          <a:pt x="396195" y="25926"/>
                          <a:pt x="1039214" y="0"/>
                        </a:cubicBezTo>
                        <a:cubicBezTo>
                          <a:pt x="1724555" y="23452"/>
                          <a:pt x="2066023" y="465994"/>
                          <a:pt x="2078428" y="1039946"/>
                        </a:cubicBezTo>
                        <a:cubicBezTo>
                          <a:pt x="2052261" y="1639846"/>
                          <a:pt x="1605948" y="2119731"/>
                          <a:pt x="1039214" y="2079892"/>
                        </a:cubicBezTo>
                        <a:cubicBezTo>
                          <a:pt x="400469" y="2044437"/>
                          <a:pt x="87203" y="1655958"/>
                          <a:pt x="0" y="10399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b="0" i="0" spc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76256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Contact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D1D5-E1C8-C94B-ADE5-B4EA9F1AA1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solidFill>
                  <a:srgbClr val="02335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E1BC18-4BBB-4F41-B223-EB382D285B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9306" y="2818650"/>
            <a:ext cx="3283977" cy="610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E30613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POSITION AND PERSONAL INFO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1DB93D0-59C8-F744-9628-53F54CA79293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712527" y="2383926"/>
            <a:ext cx="3280916" cy="28086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2B8034-46C4-1347-AC68-CD1A965B1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84098" y="4965097"/>
            <a:ext cx="3283977" cy="610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E30613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POSITION AND PERSONAL INFO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C136259-D190-0248-A52F-6392113F750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87319" y="4530373"/>
            <a:ext cx="3280916" cy="28086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SURNAME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DA407B6-0D9D-6C44-8E70-BB1F0E1CD9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7BF909D-329B-CE41-8410-0D3ADB5765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7156" y="2132965"/>
            <a:ext cx="3178175" cy="1296035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600" b="0" i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</a:t>
            </a:r>
            <a:endParaRPr lang="en-UA" dirty="0"/>
          </a:p>
        </p:txBody>
      </p:sp>
      <p:sp>
        <p:nvSpPr>
          <p:cNvPr id="17" name="Picture Placeholder 37">
            <a:extLst>
              <a:ext uri="{FF2B5EF4-FFF2-40B4-BE49-F238E27FC236}">
                <a16:creationId xmlns:a16="http://schemas.microsoft.com/office/drawing/2014/main" id="{200CBBB0-71A2-5145-892C-ACEAA307C46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44884" y="1870028"/>
            <a:ext cx="2078428" cy="2079892"/>
          </a:xfrm>
          <a:prstGeom prst="ellipse">
            <a:avLst/>
          </a:prstGeom>
          <a:solidFill>
            <a:schemeClr val="lt1">
              <a:alpha val="0"/>
            </a:schemeClr>
          </a:solidFill>
          <a:ln w="15875" cmpd="sng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78428"/>
                      <a:gd name="connsiteY0" fmla="*/ 1039946 h 2079892"/>
                      <a:gd name="connsiteX1" fmla="*/ 1039214 w 2078428"/>
                      <a:gd name="connsiteY1" fmla="*/ 0 h 2079892"/>
                      <a:gd name="connsiteX2" fmla="*/ 2078428 w 2078428"/>
                      <a:gd name="connsiteY2" fmla="*/ 1039946 h 2079892"/>
                      <a:gd name="connsiteX3" fmla="*/ 1039214 w 2078428"/>
                      <a:gd name="connsiteY3" fmla="*/ 2079892 h 2079892"/>
                      <a:gd name="connsiteX4" fmla="*/ 0 w 2078428"/>
                      <a:gd name="connsiteY4" fmla="*/ 1039946 h 207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8428" h="2079892" fill="none" extrusionOk="0">
                        <a:moveTo>
                          <a:pt x="0" y="1039946"/>
                        </a:moveTo>
                        <a:cubicBezTo>
                          <a:pt x="64713" y="473277"/>
                          <a:pt x="530360" y="-133950"/>
                          <a:pt x="1039214" y="0"/>
                        </a:cubicBezTo>
                        <a:cubicBezTo>
                          <a:pt x="1466299" y="-22489"/>
                          <a:pt x="2043731" y="498267"/>
                          <a:pt x="2078428" y="1039946"/>
                        </a:cubicBezTo>
                        <a:cubicBezTo>
                          <a:pt x="2070775" y="1541310"/>
                          <a:pt x="1579429" y="2126762"/>
                          <a:pt x="1039214" y="2079892"/>
                        </a:cubicBezTo>
                        <a:cubicBezTo>
                          <a:pt x="604533" y="2157856"/>
                          <a:pt x="147883" y="1649849"/>
                          <a:pt x="0" y="1039946"/>
                        </a:cubicBezTo>
                        <a:close/>
                      </a:path>
                      <a:path w="2078428" h="2079892" stroke="0" extrusionOk="0">
                        <a:moveTo>
                          <a:pt x="0" y="1039946"/>
                        </a:moveTo>
                        <a:cubicBezTo>
                          <a:pt x="-123016" y="389721"/>
                          <a:pt x="396195" y="25926"/>
                          <a:pt x="1039214" y="0"/>
                        </a:cubicBezTo>
                        <a:cubicBezTo>
                          <a:pt x="1724555" y="23452"/>
                          <a:pt x="2066023" y="465994"/>
                          <a:pt x="2078428" y="1039946"/>
                        </a:cubicBezTo>
                        <a:cubicBezTo>
                          <a:pt x="2052261" y="1639846"/>
                          <a:pt x="1605948" y="2119731"/>
                          <a:pt x="1039214" y="2079892"/>
                        </a:cubicBezTo>
                        <a:cubicBezTo>
                          <a:pt x="400469" y="2044437"/>
                          <a:pt x="87203" y="1655958"/>
                          <a:pt x="0" y="10399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b="0" i="0" spc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endParaRPr lang="en-UA" dirty="0"/>
          </a:p>
        </p:txBody>
      </p:sp>
      <p:sp>
        <p:nvSpPr>
          <p:cNvPr id="19" name="Picture Placeholder 37">
            <a:extLst>
              <a:ext uri="{FF2B5EF4-FFF2-40B4-BE49-F238E27FC236}">
                <a16:creationId xmlns:a16="http://schemas.microsoft.com/office/drawing/2014/main" id="{EA2F5747-42F7-CE44-AA55-E115A3808A4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017572" y="3986127"/>
            <a:ext cx="2078428" cy="2079892"/>
          </a:xfrm>
          <a:prstGeom prst="ellipse">
            <a:avLst/>
          </a:prstGeom>
          <a:solidFill>
            <a:schemeClr val="lt1">
              <a:alpha val="0"/>
            </a:schemeClr>
          </a:solidFill>
          <a:ln w="15875" cmpd="sng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78428"/>
                      <a:gd name="connsiteY0" fmla="*/ 1039946 h 2079892"/>
                      <a:gd name="connsiteX1" fmla="*/ 1039214 w 2078428"/>
                      <a:gd name="connsiteY1" fmla="*/ 0 h 2079892"/>
                      <a:gd name="connsiteX2" fmla="*/ 2078428 w 2078428"/>
                      <a:gd name="connsiteY2" fmla="*/ 1039946 h 2079892"/>
                      <a:gd name="connsiteX3" fmla="*/ 1039214 w 2078428"/>
                      <a:gd name="connsiteY3" fmla="*/ 2079892 h 2079892"/>
                      <a:gd name="connsiteX4" fmla="*/ 0 w 2078428"/>
                      <a:gd name="connsiteY4" fmla="*/ 1039946 h 207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8428" h="2079892" fill="none" extrusionOk="0">
                        <a:moveTo>
                          <a:pt x="0" y="1039946"/>
                        </a:moveTo>
                        <a:cubicBezTo>
                          <a:pt x="64713" y="473277"/>
                          <a:pt x="530360" y="-133950"/>
                          <a:pt x="1039214" y="0"/>
                        </a:cubicBezTo>
                        <a:cubicBezTo>
                          <a:pt x="1466299" y="-22489"/>
                          <a:pt x="2043731" y="498267"/>
                          <a:pt x="2078428" y="1039946"/>
                        </a:cubicBezTo>
                        <a:cubicBezTo>
                          <a:pt x="2070775" y="1541310"/>
                          <a:pt x="1579429" y="2126762"/>
                          <a:pt x="1039214" y="2079892"/>
                        </a:cubicBezTo>
                        <a:cubicBezTo>
                          <a:pt x="604533" y="2157856"/>
                          <a:pt x="147883" y="1649849"/>
                          <a:pt x="0" y="1039946"/>
                        </a:cubicBezTo>
                        <a:close/>
                      </a:path>
                      <a:path w="2078428" h="2079892" stroke="0" extrusionOk="0">
                        <a:moveTo>
                          <a:pt x="0" y="1039946"/>
                        </a:moveTo>
                        <a:cubicBezTo>
                          <a:pt x="-123016" y="389721"/>
                          <a:pt x="396195" y="25926"/>
                          <a:pt x="1039214" y="0"/>
                        </a:cubicBezTo>
                        <a:cubicBezTo>
                          <a:pt x="1724555" y="23452"/>
                          <a:pt x="2066023" y="465994"/>
                          <a:pt x="2078428" y="1039946"/>
                        </a:cubicBezTo>
                        <a:cubicBezTo>
                          <a:pt x="2052261" y="1639846"/>
                          <a:pt x="1605948" y="2119731"/>
                          <a:pt x="1039214" y="2079892"/>
                        </a:cubicBezTo>
                        <a:cubicBezTo>
                          <a:pt x="400469" y="2044437"/>
                          <a:pt x="87203" y="1655958"/>
                          <a:pt x="0" y="10399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b="0" i="0" spc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99545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Fin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8DA61A6-D093-844A-8580-CDD141BC3F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4276CA-FA5A-B847-B301-5E7B32D90C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8620" y="3429000"/>
            <a:ext cx="3597380" cy="1234440"/>
          </a:xfrm>
        </p:spPr>
        <p:txBody>
          <a:bodyPr anchor="ctr">
            <a:normAutofit/>
          </a:bodyPr>
          <a:lstStyle>
            <a:lvl1pPr algn="ctr">
              <a:defRPr sz="3600" b="0" i="0">
                <a:solidFill>
                  <a:srgbClr val="00354E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86174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Title Slid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AD47B-F5C0-E04C-AA81-3F8240D81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7640" y="1604962"/>
            <a:ext cx="6916719" cy="2387600"/>
          </a:xfrm>
        </p:spPr>
        <p:txBody>
          <a:bodyPr anchor="b"/>
          <a:lstStyle>
            <a:lvl1pPr algn="ctr">
              <a:defRPr sz="6000" b="1" i="0">
                <a:solidFill>
                  <a:srgbClr val="02335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B46-307A-2649-95CA-795FEC0DE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92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rgbClr val="00354E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20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Title Slide_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94B0D938-C0EE-1C42-AACB-E6ADD19205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3AD47B-F5C0-E04C-AA81-3F8240D81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7640" y="1604962"/>
            <a:ext cx="6916719" cy="2387600"/>
          </a:xfrm>
        </p:spPr>
        <p:txBody>
          <a:bodyPr anchor="b"/>
          <a:lstStyle>
            <a:lvl1pPr algn="ctr">
              <a:defRPr sz="6000" b="1" i="0">
                <a:solidFill>
                  <a:srgbClr val="02335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B46-307A-2649-95CA-795FEC0DE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92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rgbClr val="00354E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5A19F56-C495-C440-BA9E-96CAE7D0AB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203" y="53670"/>
            <a:ext cx="3211200" cy="226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5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_Content Slid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1C8CB61-973A-0841-A40F-DFBDD90B34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56117"/>
            <a:ext cx="7315200" cy="77279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60"/>
            <a:ext cx="7315200" cy="4795203"/>
          </a:xfrm>
        </p:spPr>
        <p:txBody>
          <a:bodyPr>
            <a:normAutofit/>
          </a:bodyPr>
          <a:lstStyle>
            <a:lvl1pPr marL="228600" indent="-228600">
              <a:buClr>
                <a:srgbClr val="00354E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rgbClr val="00354E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rgbClr val="00354E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rgbClr val="00354E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00354E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2D834FD-21EA-9A45-9150-34731CD434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_Content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E1F23-12D6-1244-BDB2-0BF4490E4E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56117"/>
            <a:ext cx="7315200" cy="77279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60"/>
            <a:ext cx="7315200" cy="4795203"/>
          </a:xfrm>
        </p:spPr>
        <p:txBody>
          <a:bodyPr>
            <a:normAutofit/>
          </a:bodyPr>
          <a:lstStyle>
            <a:lvl1pPr marL="228600" indent="-228600">
              <a:buClr>
                <a:srgbClr val="00354E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rgbClr val="00354E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rgbClr val="00354E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rgbClr val="00354E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00354E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2D834FD-21EA-9A45-9150-34731CD434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6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_Content Slide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7B365B-DBC2-B746-AB5D-6FD64B072B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56117"/>
            <a:ext cx="7315200" cy="77279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60"/>
            <a:ext cx="7315200" cy="4795203"/>
          </a:xfrm>
        </p:spPr>
        <p:txBody>
          <a:bodyPr>
            <a:normAutofit/>
          </a:bodyPr>
          <a:lstStyle>
            <a:lvl1pPr marL="228600" indent="-228600">
              <a:buClr>
                <a:srgbClr val="00354E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rgbClr val="00354E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rgbClr val="00354E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rgbClr val="00354E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00354E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2D834FD-21EA-9A45-9150-34731CD434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4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New Section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B5C77C2-791B-0643-843C-8CE1C43B36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3AD47B-F5C0-E04C-AA81-3F8240D81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2767" y="2727360"/>
            <a:ext cx="6981328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B46-307A-2649-95CA-795FEC0DE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1431" y="52022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429D905-17E3-D640-A66E-0348D644E0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38" y="1031841"/>
            <a:ext cx="269581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9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New Section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9D325F6-1498-BA4A-BAD7-DFEA2BC503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3AD47B-F5C0-E04C-AA81-3F8240D81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45627" y="2727360"/>
            <a:ext cx="6935608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B46-307A-2649-95CA-795FEC0DE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1431" y="52022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429D905-17E3-D640-A66E-0348D644E0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38" y="1031841"/>
            <a:ext cx="269581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New Section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A484503-567B-4546-8A13-17B329B9C8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3AD47B-F5C0-E04C-AA81-3F8240D81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45627" y="2727360"/>
            <a:ext cx="6935608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B46-307A-2649-95CA-795FEC0DE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1431" y="52022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429D905-17E3-D640-A66E-0348D644E0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38" y="1031841"/>
            <a:ext cx="269581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9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Content Slide_4"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 hidden="1">
            <a:extLst>
              <a:ext uri="{FF2B5EF4-FFF2-40B4-BE49-F238E27FC236}">
                <a16:creationId xmlns:a16="http://schemas.microsoft.com/office/drawing/2014/main" id="{A2AAD976-373B-C04B-9AB4-BEB032E1B5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657224"/>
            <a:ext cx="7315200" cy="763309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B0862-B63E-AD4E-B29D-3536D960A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7" y="1603234"/>
            <a:ext cx="4348439" cy="4597542"/>
          </a:xfrm>
        </p:spPr>
        <p:txBody>
          <a:bodyPr>
            <a:normAutofit/>
          </a:bodyPr>
          <a:lstStyle>
            <a:lvl1pPr marL="228600" indent="-228600">
              <a:buClr>
                <a:srgbClr val="00354E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rgbClr val="00354E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rgbClr val="00354E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rgbClr val="00354E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00354E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4443051-8AC2-DA4B-B40F-B5647C9F41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2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_Content Slide_5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83141"/>
            <a:ext cx="3200400" cy="1620000"/>
          </a:xfrm>
        </p:spPr>
        <p:txBody>
          <a:bodyPr>
            <a:noAutofit/>
          </a:bodyPr>
          <a:lstStyle>
            <a:lvl1pPr>
              <a:defRPr sz="40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0" y="365124"/>
            <a:ext cx="6985000" cy="6086475"/>
          </a:xfrm>
        </p:spPr>
        <p:txBody>
          <a:bodyPr>
            <a:normAutofit/>
          </a:bodyPr>
          <a:lstStyle>
            <a:lvl1pPr marL="228600" indent="-228600">
              <a:buClr>
                <a:srgbClr val="00354E"/>
              </a:buClr>
              <a:buFont typeface="Wingdings" pitchFamily="2" charset="2"/>
              <a:buChar char="§"/>
              <a:defRPr sz="18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rgbClr val="00354E"/>
              </a:buClr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rgbClr val="00354E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rgbClr val="00354E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00354E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EBA93F6-63A9-5045-9B45-1CB328C271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00" y="5292000"/>
            <a:ext cx="2292504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_Content Slide_6">
    <p:bg>
      <p:bgPr>
        <a:blipFill dpi="0"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56117"/>
            <a:ext cx="7315200" cy="772795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60"/>
            <a:ext cx="7315200" cy="4795203"/>
          </a:xfrm>
        </p:spPr>
        <p:txBody>
          <a:bodyPr>
            <a:normAutofit/>
          </a:bodyPr>
          <a:lstStyle>
            <a:lvl1pPr marL="228600" indent="-228600">
              <a:buClr>
                <a:srgbClr val="00354E"/>
              </a:buClr>
              <a:buFont typeface="Wingdings" pitchFamily="2" charset="2"/>
              <a:buChar char="§"/>
              <a:defRPr sz="18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rgbClr val="00354E"/>
              </a:buClr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rgbClr val="00354E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rgbClr val="00354E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00354E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2E4DC9-6A1A-7B46-AA12-CEBA423849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00" y="5292000"/>
            <a:ext cx="2292504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1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ackground Slide_1">
    <p:bg>
      <p:bgPr>
        <a:blipFill dpi="0"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655" y="362401"/>
            <a:ext cx="7315200" cy="763309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283896-781D-9E44-98A9-EA36FAFC49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00" y="5292000"/>
            <a:ext cx="2292504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7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_Text Slid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83141"/>
            <a:ext cx="3200400" cy="1620405"/>
          </a:xfrm>
        </p:spPr>
        <p:txBody>
          <a:bodyPr>
            <a:noAutofit/>
          </a:bodyPr>
          <a:lstStyle>
            <a:lvl1pPr>
              <a:defRPr sz="4000"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0" y="365124"/>
            <a:ext cx="6985000" cy="6086475"/>
          </a:xfrm>
        </p:spPr>
        <p:txBody>
          <a:bodyPr>
            <a:normAutofit/>
          </a:bodyPr>
          <a:lstStyle>
            <a:lvl1pPr marL="228600" indent="-228600">
              <a:buClr>
                <a:schemeClr val="accent3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3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DF24E9E-A0E1-8846-87E2-4C7E493E22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574" y="365125"/>
            <a:ext cx="10515600" cy="75197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512703-F8C2-F343-826D-5BFFB6977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05685"/>
            <a:ext cx="5148263" cy="4471279"/>
          </a:xfrm>
        </p:spPr>
        <p:txBody>
          <a:bodyPr>
            <a:normAutofit/>
          </a:bodyPr>
          <a:lstStyle>
            <a:lvl1pPr marL="228600" indent="-228600">
              <a:buClr>
                <a:schemeClr val="accent3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3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061324-83D2-7547-B2CB-A132E3A06C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5259" y="1705684"/>
            <a:ext cx="5146954" cy="4471279"/>
          </a:xfrm>
        </p:spPr>
        <p:txBody>
          <a:bodyPr>
            <a:normAutofit/>
          </a:bodyPr>
          <a:lstStyle>
            <a:lvl1pPr marL="228600" indent="-228600">
              <a:buClr>
                <a:schemeClr val="accent3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3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9731435-3DF6-E946-83C6-72C4CE45877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43009" y="1270962"/>
            <a:ext cx="5145042" cy="280861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B25B409-EA48-FF46-8B62-0D021C004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70962"/>
            <a:ext cx="5183188" cy="280861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844FA28-CD81-E740-8B1F-A659BDCDEF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0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 Slide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574" y="365125"/>
            <a:ext cx="10515600" cy="75197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512703-F8C2-F343-826D-5BFFB6977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381760"/>
            <a:ext cx="5148263" cy="4795203"/>
          </a:xfrm>
        </p:spPr>
        <p:txBody>
          <a:bodyPr>
            <a:normAutofit/>
          </a:bodyPr>
          <a:lstStyle>
            <a:lvl1pPr marL="228600" indent="-228600">
              <a:buClr>
                <a:schemeClr val="accent3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3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061324-83D2-7547-B2CB-A132E3A06C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5259" y="1381760"/>
            <a:ext cx="5146954" cy="4795203"/>
          </a:xfrm>
        </p:spPr>
        <p:txBody>
          <a:bodyPr>
            <a:normAutofit/>
          </a:bodyPr>
          <a:lstStyle>
            <a:lvl1pPr marL="228600" indent="-228600">
              <a:buClr>
                <a:schemeClr val="accent3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3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E9D78A0-4BC4-144E-BC48-C6353A0FF1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8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_Text Slide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56117"/>
            <a:ext cx="7315200" cy="772795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60"/>
            <a:ext cx="7315200" cy="4795203"/>
          </a:xfrm>
        </p:spPr>
        <p:txBody>
          <a:bodyPr>
            <a:normAutofit/>
          </a:bodyPr>
          <a:lstStyle>
            <a:lvl1pPr marL="228600" indent="-228600">
              <a:buClr>
                <a:schemeClr val="accent3"/>
              </a:buClr>
              <a:buFont typeface="Wingdings" pitchFamily="2" charset="2"/>
              <a:buChar char="§"/>
              <a:defRPr sz="18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3"/>
              </a:buClr>
              <a:buFont typeface="Wingdings" pitchFamily="2" charset="2"/>
              <a:buChar char="§"/>
              <a:defRPr sz="16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chemeClr val="accent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chemeClr val="accent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chemeClr val="accent3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3B5B4A3-F524-AA40-BA15-5A54CB5CB0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7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ackground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655" y="362401"/>
            <a:ext cx="7315200" cy="763309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10DA99C-5923-4F41-89E4-7B003CAC3E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0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 Testimoni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4FB45E8-68F2-0444-AF91-95CAB16FC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9119" y="1804609"/>
            <a:ext cx="6374521" cy="772795"/>
          </a:xfrm>
        </p:spPr>
        <p:txBody>
          <a:bodyPr>
            <a:noAutofit/>
          </a:bodyPr>
          <a:lstStyle>
            <a:lvl1pPr>
              <a:defRPr sz="4000"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120" y="2923670"/>
            <a:ext cx="6374520" cy="1565481"/>
          </a:xfrm>
        </p:spPr>
        <p:txBody>
          <a:bodyPr>
            <a:normAutofit/>
          </a:bodyPr>
          <a:lstStyle>
            <a:lvl1pPr marL="0" indent="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800" b="0" i="1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7E2916-8211-D54C-B4DB-C5AFD71C339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774635" y="4833261"/>
            <a:ext cx="4299005" cy="488259"/>
          </a:xfrm>
        </p:spPr>
        <p:txBody>
          <a:bodyPr>
            <a:normAutofit/>
          </a:bodyPr>
          <a:lstStyle>
            <a:lvl1pPr marL="0" indent="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00354E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ru-RU" dirty="0"/>
              <a:t>— </a:t>
            </a: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721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Content Slide_4">
    <p:bg>
      <p:bgPr>
        <a:blipFill dpi="0" rotWithShape="1">
          <a:blip r:embed="rId2">
            <a:lum/>
          </a:blip>
          <a:srcRect/>
          <a:stretch>
            <a:fillRect t="-9000" r="-10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 hidden="1">
            <a:extLst>
              <a:ext uri="{FF2B5EF4-FFF2-40B4-BE49-F238E27FC236}">
                <a16:creationId xmlns:a16="http://schemas.microsoft.com/office/drawing/2014/main" id="{A2AAD976-373B-C04B-9AB4-BEB032E1B5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657224"/>
            <a:ext cx="7315200" cy="763309"/>
          </a:xfrm>
        </p:spPr>
        <p:txBody>
          <a:bodyPr/>
          <a:lstStyle>
            <a:lvl1pPr>
              <a:defRPr b="1" i="0">
                <a:solidFill>
                  <a:srgbClr val="00354E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B0862-B63E-AD4E-B29D-3536D960A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7" y="1603234"/>
            <a:ext cx="4348439" cy="4597542"/>
          </a:xfrm>
        </p:spPr>
        <p:txBody>
          <a:bodyPr>
            <a:normAutofit/>
          </a:bodyPr>
          <a:lstStyle>
            <a:lvl1pPr marL="228600" indent="-228600">
              <a:buClr>
                <a:srgbClr val="FFCE3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rgbClr val="FFCE3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rgbClr val="FFCE3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rgbClr val="FFCE3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FFCE32"/>
              </a:buClr>
              <a:buFont typeface="Wingdings" pitchFamily="2" charset="2"/>
              <a:buChar char="§"/>
              <a:defRPr sz="1400" b="0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B73C55C-E227-E248-9012-4D8407AE99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7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Contact Slide_1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574" y="365125"/>
            <a:ext cx="10515600" cy="751975"/>
          </a:xfrm>
        </p:spPr>
        <p:txBody>
          <a:bodyPr/>
          <a:lstStyle>
            <a:lvl1pPr>
              <a:defRPr b="1" i="0">
                <a:solidFill>
                  <a:srgbClr val="02335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512703-F8C2-F343-826D-5BFFB6977D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4419802"/>
            <a:ext cx="3283977" cy="610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00354E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9731435-3DF6-E946-83C6-72C4CE45877E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43009" y="3985078"/>
            <a:ext cx="3280916" cy="28086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85748D-B937-244F-A2DE-78761CCE6B2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65341" y="4419802"/>
            <a:ext cx="3283977" cy="610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00354E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1849DF0-A515-5C40-A857-D1A32643819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8562" y="3985078"/>
            <a:ext cx="3280916" cy="28086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BEF29A9-430A-EB4D-BB30-59573CBD076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452564" y="4419802"/>
            <a:ext cx="3283977" cy="610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00354E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DF127AF-5333-0144-90EE-EC89945019E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455785" y="3985078"/>
            <a:ext cx="3280916" cy="28086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SURNAME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4113CEA-73A2-804B-BE51-9233B882AA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  <p:sp>
        <p:nvSpPr>
          <p:cNvPr id="17" name="Picture Placeholder 37">
            <a:extLst>
              <a:ext uri="{FF2B5EF4-FFF2-40B4-BE49-F238E27FC236}">
                <a16:creationId xmlns:a16="http://schemas.microsoft.com/office/drawing/2014/main" id="{5887FA9C-4281-7D46-903B-CB2BE463B2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37236" y="1549625"/>
            <a:ext cx="2078428" cy="2079892"/>
          </a:xfrm>
          <a:prstGeom prst="ellipse">
            <a:avLst/>
          </a:prstGeom>
          <a:solidFill>
            <a:schemeClr val="lt1">
              <a:alpha val="0"/>
            </a:schemeClr>
          </a:solidFill>
          <a:ln w="15875" cmpd="sng">
            <a:solidFill>
              <a:schemeClr val="accent3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78428"/>
                      <a:gd name="connsiteY0" fmla="*/ 1039946 h 2079892"/>
                      <a:gd name="connsiteX1" fmla="*/ 1039214 w 2078428"/>
                      <a:gd name="connsiteY1" fmla="*/ 0 h 2079892"/>
                      <a:gd name="connsiteX2" fmla="*/ 2078428 w 2078428"/>
                      <a:gd name="connsiteY2" fmla="*/ 1039946 h 2079892"/>
                      <a:gd name="connsiteX3" fmla="*/ 1039214 w 2078428"/>
                      <a:gd name="connsiteY3" fmla="*/ 2079892 h 2079892"/>
                      <a:gd name="connsiteX4" fmla="*/ 0 w 2078428"/>
                      <a:gd name="connsiteY4" fmla="*/ 1039946 h 207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8428" h="2079892" fill="none" extrusionOk="0">
                        <a:moveTo>
                          <a:pt x="0" y="1039946"/>
                        </a:moveTo>
                        <a:cubicBezTo>
                          <a:pt x="64713" y="473277"/>
                          <a:pt x="530360" y="-133950"/>
                          <a:pt x="1039214" y="0"/>
                        </a:cubicBezTo>
                        <a:cubicBezTo>
                          <a:pt x="1466299" y="-22489"/>
                          <a:pt x="2043731" y="498267"/>
                          <a:pt x="2078428" y="1039946"/>
                        </a:cubicBezTo>
                        <a:cubicBezTo>
                          <a:pt x="2070775" y="1541310"/>
                          <a:pt x="1579429" y="2126762"/>
                          <a:pt x="1039214" y="2079892"/>
                        </a:cubicBezTo>
                        <a:cubicBezTo>
                          <a:pt x="604533" y="2157856"/>
                          <a:pt x="147883" y="1649849"/>
                          <a:pt x="0" y="1039946"/>
                        </a:cubicBezTo>
                        <a:close/>
                      </a:path>
                      <a:path w="2078428" h="2079892" stroke="0" extrusionOk="0">
                        <a:moveTo>
                          <a:pt x="0" y="1039946"/>
                        </a:moveTo>
                        <a:cubicBezTo>
                          <a:pt x="-123016" y="389721"/>
                          <a:pt x="396195" y="25926"/>
                          <a:pt x="1039214" y="0"/>
                        </a:cubicBezTo>
                        <a:cubicBezTo>
                          <a:pt x="1724555" y="23452"/>
                          <a:pt x="2066023" y="465994"/>
                          <a:pt x="2078428" y="1039946"/>
                        </a:cubicBezTo>
                        <a:cubicBezTo>
                          <a:pt x="2052261" y="1639846"/>
                          <a:pt x="1605948" y="2119731"/>
                          <a:pt x="1039214" y="2079892"/>
                        </a:cubicBezTo>
                        <a:cubicBezTo>
                          <a:pt x="400469" y="2044437"/>
                          <a:pt x="87203" y="1655958"/>
                          <a:pt x="0" y="10399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b="0" i="0" spc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endParaRPr lang="en-UA" dirty="0"/>
          </a:p>
        </p:txBody>
      </p:sp>
      <p:sp>
        <p:nvSpPr>
          <p:cNvPr id="18" name="Picture Placeholder 37">
            <a:extLst>
              <a:ext uri="{FF2B5EF4-FFF2-40B4-BE49-F238E27FC236}">
                <a16:creationId xmlns:a16="http://schemas.microsoft.com/office/drawing/2014/main" id="{34B8110F-2A64-1646-A542-FDCBBF5671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55338" y="1549625"/>
            <a:ext cx="2078428" cy="2079892"/>
          </a:xfrm>
          <a:prstGeom prst="ellipse">
            <a:avLst/>
          </a:prstGeom>
          <a:solidFill>
            <a:schemeClr val="lt1">
              <a:alpha val="0"/>
            </a:schemeClr>
          </a:solidFill>
          <a:ln w="15875" cmpd="sng">
            <a:solidFill>
              <a:schemeClr val="accent3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78428"/>
                      <a:gd name="connsiteY0" fmla="*/ 1039946 h 2079892"/>
                      <a:gd name="connsiteX1" fmla="*/ 1039214 w 2078428"/>
                      <a:gd name="connsiteY1" fmla="*/ 0 h 2079892"/>
                      <a:gd name="connsiteX2" fmla="*/ 2078428 w 2078428"/>
                      <a:gd name="connsiteY2" fmla="*/ 1039946 h 2079892"/>
                      <a:gd name="connsiteX3" fmla="*/ 1039214 w 2078428"/>
                      <a:gd name="connsiteY3" fmla="*/ 2079892 h 2079892"/>
                      <a:gd name="connsiteX4" fmla="*/ 0 w 2078428"/>
                      <a:gd name="connsiteY4" fmla="*/ 1039946 h 207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8428" h="2079892" fill="none" extrusionOk="0">
                        <a:moveTo>
                          <a:pt x="0" y="1039946"/>
                        </a:moveTo>
                        <a:cubicBezTo>
                          <a:pt x="64713" y="473277"/>
                          <a:pt x="530360" y="-133950"/>
                          <a:pt x="1039214" y="0"/>
                        </a:cubicBezTo>
                        <a:cubicBezTo>
                          <a:pt x="1466299" y="-22489"/>
                          <a:pt x="2043731" y="498267"/>
                          <a:pt x="2078428" y="1039946"/>
                        </a:cubicBezTo>
                        <a:cubicBezTo>
                          <a:pt x="2070775" y="1541310"/>
                          <a:pt x="1579429" y="2126762"/>
                          <a:pt x="1039214" y="2079892"/>
                        </a:cubicBezTo>
                        <a:cubicBezTo>
                          <a:pt x="604533" y="2157856"/>
                          <a:pt x="147883" y="1649849"/>
                          <a:pt x="0" y="1039946"/>
                        </a:cubicBezTo>
                        <a:close/>
                      </a:path>
                      <a:path w="2078428" h="2079892" stroke="0" extrusionOk="0">
                        <a:moveTo>
                          <a:pt x="0" y="1039946"/>
                        </a:moveTo>
                        <a:cubicBezTo>
                          <a:pt x="-123016" y="389721"/>
                          <a:pt x="396195" y="25926"/>
                          <a:pt x="1039214" y="0"/>
                        </a:cubicBezTo>
                        <a:cubicBezTo>
                          <a:pt x="1724555" y="23452"/>
                          <a:pt x="2066023" y="465994"/>
                          <a:pt x="2078428" y="1039946"/>
                        </a:cubicBezTo>
                        <a:cubicBezTo>
                          <a:pt x="2052261" y="1639846"/>
                          <a:pt x="1605948" y="2119731"/>
                          <a:pt x="1039214" y="2079892"/>
                        </a:cubicBezTo>
                        <a:cubicBezTo>
                          <a:pt x="400469" y="2044437"/>
                          <a:pt x="87203" y="1655958"/>
                          <a:pt x="0" y="10399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b="0" i="0" spc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endParaRPr lang="en-UA" dirty="0"/>
          </a:p>
        </p:txBody>
      </p:sp>
      <p:sp>
        <p:nvSpPr>
          <p:cNvPr id="19" name="Picture Placeholder 37">
            <a:extLst>
              <a:ext uri="{FF2B5EF4-FFF2-40B4-BE49-F238E27FC236}">
                <a16:creationId xmlns:a16="http://schemas.microsoft.com/office/drawing/2014/main" id="{D8C56B9E-5A8D-DB4A-B2A5-D1347B86161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68115" y="1549625"/>
            <a:ext cx="2078428" cy="2079892"/>
          </a:xfrm>
          <a:prstGeom prst="ellipse">
            <a:avLst/>
          </a:prstGeom>
          <a:solidFill>
            <a:schemeClr val="lt1">
              <a:alpha val="0"/>
            </a:schemeClr>
          </a:solidFill>
          <a:ln w="15875" cmpd="sng">
            <a:solidFill>
              <a:schemeClr val="accent3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78428"/>
                      <a:gd name="connsiteY0" fmla="*/ 1039946 h 2079892"/>
                      <a:gd name="connsiteX1" fmla="*/ 1039214 w 2078428"/>
                      <a:gd name="connsiteY1" fmla="*/ 0 h 2079892"/>
                      <a:gd name="connsiteX2" fmla="*/ 2078428 w 2078428"/>
                      <a:gd name="connsiteY2" fmla="*/ 1039946 h 2079892"/>
                      <a:gd name="connsiteX3" fmla="*/ 1039214 w 2078428"/>
                      <a:gd name="connsiteY3" fmla="*/ 2079892 h 2079892"/>
                      <a:gd name="connsiteX4" fmla="*/ 0 w 2078428"/>
                      <a:gd name="connsiteY4" fmla="*/ 1039946 h 207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8428" h="2079892" fill="none" extrusionOk="0">
                        <a:moveTo>
                          <a:pt x="0" y="1039946"/>
                        </a:moveTo>
                        <a:cubicBezTo>
                          <a:pt x="64713" y="473277"/>
                          <a:pt x="530360" y="-133950"/>
                          <a:pt x="1039214" y="0"/>
                        </a:cubicBezTo>
                        <a:cubicBezTo>
                          <a:pt x="1466299" y="-22489"/>
                          <a:pt x="2043731" y="498267"/>
                          <a:pt x="2078428" y="1039946"/>
                        </a:cubicBezTo>
                        <a:cubicBezTo>
                          <a:pt x="2070775" y="1541310"/>
                          <a:pt x="1579429" y="2126762"/>
                          <a:pt x="1039214" y="2079892"/>
                        </a:cubicBezTo>
                        <a:cubicBezTo>
                          <a:pt x="604533" y="2157856"/>
                          <a:pt x="147883" y="1649849"/>
                          <a:pt x="0" y="1039946"/>
                        </a:cubicBezTo>
                        <a:close/>
                      </a:path>
                      <a:path w="2078428" h="2079892" stroke="0" extrusionOk="0">
                        <a:moveTo>
                          <a:pt x="0" y="1039946"/>
                        </a:moveTo>
                        <a:cubicBezTo>
                          <a:pt x="-123016" y="389721"/>
                          <a:pt x="396195" y="25926"/>
                          <a:pt x="1039214" y="0"/>
                        </a:cubicBezTo>
                        <a:cubicBezTo>
                          <a:pt x="1724555" y="23452"/>
                          <a:pt x="2066023" y="465994"/>
                          <a:pt x="2078428" y="1039946"/>
                        </a:cubicBezTo>
                        <a:cubicBezTo>
                          <a:pt x="2052261" y="1639846"/>
                          <a:pt x="1605948" y="2119731"/>
                          <a:pt x="1039214" y="2079892"/>
                        </a:cubicBezTo>
                        <a:cubicBezTo>
                          <a:pt x="400469" y="2044437"/>
                          <a:pt x="87203" y="1655958"/>
                          <a:pt x="0" y="10399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b="0" i="0" spc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415007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Contact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D1D5-E1C8-C94B-ADE5-B4EA9F1AA1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solidFill>
                  <a:srgbClr val="02335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E1BC18-4BBB-4F41-B223-EB382D285B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9306" y="2818650"/>
            <a:ext cx="3283977" cy="610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00354E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POSITION AND PERSONAL INFO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1DB93D0-59C8-F744-9628-53F54CA79293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712527" y="2383926"/>
            <a:ext cx="3280916" cy="28086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2B8034-46C4-1347-AC68-CD1A965B1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84098" y="4965097"/>
            <a:ext cx="3283977" cy="610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00354E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POSITION AND PERSONAL INFO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C136259-D190-0248-A52F-6392113F750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87319" y="4530373"/>
            <a:ext cx="3280916" cy="28086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1" i="0"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SURNAME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240BE74-F4A7-184C-B4F6-848ECD62B6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726DF86-F028-7F42-997F-E7940C31D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7156" y="2132965"/>
            <a:ext cx="3178175" cy="1296035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600" b="0" i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</a:t>
            </a:r>
            <a:endParaRPr lang="en-UA" dirty="0"/>
          </a:p>
        </p:txBody>
      </p:sp>
      <p:sp>
        <p:nvSpPr>
          <p:cNvPr id="17" name="Picture Placeholder 37">
            <a:extLst>
              <a:ext uri="{FF2B5EF4-FFF2-40B4-BE49-F238E27FC236}">
                <a16:creationId xmlns:a16="http://schemas.microsoft.com/office/drawing/2014/main" id="{0ED54CEC-2D69-2F41-8766-639E9156910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44884" y="1870028"/>
            <a:ext cx="2078428" cy="2079892"/>
          </a:xfrm>
          <a:prstGeom prst="ellipse">
            <a:avLst/>
          </a:prstGeom>
          <a:solidFill>
            <a:schemeClr val="lt1">
              <a:alpha val="0"/>
            </a:schemeClr>
          </a:solidFill>
          <a:ln w="15875" cmpd="sng">
            <a:solidFill>
              <a:schemeClr val="accent3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78428"/>
                      <a:gd name="connsiteY0" fmla="*/ 1039946 h 2079892"/>
                      <a:gd name="connsiteX1" fmla="*/ 1039214 w 2078428"/>
                      <a:gd name="connsiteY1" fmla="*/ 0 h 2079892"/>
                      <a:gd name="connsiteX2" fmla="*/ 2078428 w 2078428"/>
                      <a:gd name="connsiteY2" fmla="*/ 1039946 h 2079892"/>
                      <a:gd name="connsiteX3" fmla="*/ 1039214 w 2078428"/>
                      <a:gd name="connsiteY3" fmla="*/ 2079892 h 2079892"/>
                      <a:gd name="connsiteX4" fmla="*/ 0 w 2078428"/>
                      <a:gd name="connsiteY4" fmla="*/ 1039946 h 207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8428" h="2079892" fill="none" extrusionOk="0">
                        <a:moveTo>
                          <a:pt x="0" y="1039946"/>
                        </a:moveTo>
                        <a:cubicBezTo>
                          <a:pt x="64713" y="473277"/>
                          <a:pt x="530360" y="-133950"/>
                          <a:pt x="1039214" y="0"/>
                        </a:cubicBezTo>
                        <a:cubicBezTo>
                          <a:pt x="1466299" y="-22489"/>
                          <a:pt x="2043731" y="498267"/>
                          <a:pt x="2078428" y="1039946"/>
                        </a:cubicBezTo>
                        <a:cubicBezTo>
                          <a:pt x="2070775" y="1541310"/>
                          <a:pt x="1579429" y="2126762"/>
                          <a:pt x="1039214" y="2079892"/>
                        </a:cubicBezTo>
                        <a:cubicBezTo>
                          <a:pt x="604533" y="2157856"/>
                          <a:pt x="147883" y="1649849"/>
                          <a:pt x="0" y="1039946"/>
                        </a:cubicBezTo>
                        <a:close/>
                      </a:path>
                      <a:path w="2078428" h="2079892" stroke="0" extrusionOk="0">
                        <a:moveTo>
                          <a:pt x="0" y="1039946"/>
                        </a:moveTo>
                        <a:cubicBezTo>
                          <a:pt x="-123016" y="389721"/>
                          <a:pt x="396195" y="25926"/>
                          <a:pt x="1039214" y="0"/>
                        </a:cubicBezTo>
                        <a:cubicBezTo>
                          <a:pt x="1724555" y="23452"/>
                          <a:pt x="2066023" y="465994"/>
                          <a:pt x="2078428" y="1039946"/>
                        </a:cubicBezTo>
                        <a:cubicBezTo>
                          <a:pt x="2052261" y="1639846"/>
                          <a:pt x="1605948" y="2119731"/>
                          <a:pt x="1039214" y="2079892"/>
                        </a:cubicBezTo>
                        <a:cubicBezTo>
                          <a:pt x="400469" y="2044437"/>
                          <a:pt x="87203" y="1655958"/>
                          <a:pt x="0" y="10399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b="0" i="0" spc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endParaRPr lang="en-UA" dirty="0"/>
          </a:p>
        </p:txBody>
      </p:sp>
      <p:sp>
        <p:nvSpPr>
          <p:cNvPr id="19" name="Picture Placeholder 37">
            <a:extLst>
              <a:ext uri="{FF2B5EF4-FFF2-40B4-BE49-F238E27FC236}">
                <a16:creationId xmlns:a16="http://schemas.microsoft.com/office/drawing/2014/main" id="{1EBA6242-03DA-ED4A-9CE7-65F6B054DA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017572" y="3986127"/>
            <a:ext cx="2078428" cy="2079892"/>
          </a:xfrm>
          <a:prstGeom prst="ellipse">
            <a:avLst/>
          </a:prstGeom>
          <a:solidFill>
            <a:schemeClr val="lt1">
              <a:alpha val="0"/>
            </a:schemeClr>
          </a:solidFill>
          <a:ln w="15875" cmpd="sng">
            <a:solidFill>
              <a:schemeClr val="accent3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78428"/>
                      <a:gd name="connsiteY0" fmla="*/ 1039946 h 2079892"/>
                      <a:gd name="connsiteX1" fmla="*/ 1039214 w 2078428"/>
                      <a:gd name="connsiteY1" fmla="*/ 0 h 2079892"/>
                      <a:gd name="connsiteX2" fmla="*/ 2078428 w 2078428"/>
                      <a:gd name="connsiteY2" fmla="*/ 1039946 h 2079892"/>
                      <a:gd name="connsiteX3" fmla="*/ 1039214 w 2078428"/>
                      <a:gd name="connsiteY3" fmla="*/ 2079892 h 2079892"/>
                      <a:gd name="connsiteX4" fmla="*/ 0 w 2078428"/>
                      <a:gd name="connsiteY4" fmla="*/ 1039946 h 207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8428" h="2079892" fill="none" extrusionOk="0">
                        <a:moveTo>
                          <a:pt x="0" y="1039946"/>
                        </a:moveTo>
                        <a:cubicBezTo>
                          <a:pt x="64713" y="473277"/>
                          <a:pt x="530360" y="-133950"/>
                          <a:pt x="1039214" y="0"/>
                        </a:cubicBezTo>
                        <a:cubicBezTo>
                          <a:pt x="1466299" y="-22489"/>
                          <a:pt x="2043731" y="498267"/>
                          <a:pt x="2078428" y="1039946"/>
                        </a:cubicBezTo>
                        <a:cubicBezTo>
                          <a:pt x="2070775" y="1541310"/>
                          <a:pt x="1579429" y="2126762"/>
                          <a:pt x="1039214" y="2079892"/>
                        </a:cubicBezTo>
                        <a:cubicBezTo>
                          <a:pt x="604533" y="2157856"/>
                          <a:pt x="147883" y="1649849"/>
                          <a:pt x="0" y="1039946"/>
                        </a:cubicBezTo>
                        <a:close/>
                      </a:path>
                      <a:path w="2078428" h="2079892" stroke="0" extrusionOk="0">
                        <a:moveTo>
                          <a:pt x="0" y="1039946"/>
                        </a:moveTo>
                        <a:cubicBezTo>
                          <a:pt x="-123016" y="389721"/>
                          <a:pt x="396195" y="25926"/>
                          <a:pt x="1039214" y="0"/>
                        </a:cubicBezTo>
                        <a:cubicBezTo>
                          <a:pt x="1724555" y="23452"/>
                          <a:pt x="2066023" y="465994"/>
                          <a:pt x="2078428" y="1039946"/>
                        </a:cubicBezTo>
                        <a:cubicBezTo>
                          <a:pt x="2052261" y="1639846"/>
                          <a:pt x="1605948" y="2119731"/>
                          <a:pt x="1039214" y="2079892"/>
                        </a:cubicBezTo>
                        <a:cubicBezTo>
                          <a:pt x="400469" y="2044437"/>
                          <a:pt x="87203" y="1655958"/>
                          <a:pt x="0" y="10399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b="0" i="0" spc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85876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Fin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D1B06F6-1DCB-8F46-BF4E-43388813A4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4276CA-FA5A-B847-B301-5E7B32D90C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8620" y="3429000"/>
            <a:ext cx="3597380" cy="1234440"/>
          </a:xfrm>
        </p:spPr>
        <p:txBody>
          <a:bodyPr anchor="ctr">
            <a:normAutofit/>
          </a:bodyPr>
          <a:lstStyle>
            <a:lvl1pPr algn="ctr">
              <a:defRPr sz="3600" b="0" i="0">
                <a:solidFill>
                  <a:srgbClr val="00354E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8538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ditable with hexag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94B0D938-C0EE-1C42-AACB-E6ADD19205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3AD47B-F5C0-E04C-AA81-3F8240D81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12141" y="1579563"/>
            <a:ext cx="6167718" cy="2387600"/>
          </a:xfrm>
        </p:spPr>
        <p:txBody>
          <a:bodyPr anchor="b"/>
          <a:lstStyle>
            <a:lvl1pPr algn="ctr">
              <a:defRPr sz="6000">
                <a:solidFill>
                  <a:srgbClr val="023351"/>
                </a:solidFill>
                <a:latin typeface="Oswa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B46-307A-2649-95CA-795FEC0DE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92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rgbClr val="F9B3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5A19F56-C495-C440-BA9E-96CAE7D0AB1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60583" y="99390"/>
            <a:ext cx="3211200" cy="226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8954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EA9E17-CBE7-E54B-B289-1C186FBED3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56117"/>
            <a:ext cx="7315200" cy="772795"/>
          </a:xfrm>
        </p:spPr>
        <p:txBody>
          <a:bodyPr/>
          <a:lstStyle>
            <a:lvl1pPr>
              <a:defRPr>
                <a:solidFill>
                  <a:srgbClr val="023351"/>
                </a:solidFill>
                <a:latin typeface="Oswald" pitchFamily="2" charset="77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60"/>
            <a:ext cx="7315200" cy="4795203"/>
          </a:xfrm>
        </p:spPr>
        <p:txBody>
          <a:bodyPr>
            <a:normAutofit/>
          </a:bodyPr>
          <a:lstStyle>
            <a:lvl1pPr marL="2286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2D834FD-21EA-9A45-9150-34731CD434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737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AD47B-F5C0-E04C-AA81-3F8240D81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9572" y="2722563"/>
            <a:ext cx="6167718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Oswa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B46-307A-2649-95CA-795FEC0DE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1431" y="52022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1EDEC4B-BBC8-0745-9A3E-9FF6B7F7EF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429D905-17E3-D640-A66E-0348D644E0A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338" y="1031841"/>
            <a:ext cx="269581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2701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3FAC2B9-3338-1D42-829A-5BBDF1DB2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36898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657224"/>
            <a:ext cx="7315200" cy="763309"/>
          </a:xfrm>
        </p:spPr>
        <p:txBody>
          <a:bodyPr/>
          <a:lstStyle>
            <a:lvl1pPr>
              <a:defRPr>
                <a:solidFill>
                  <a:srgbClr val="023351"/>
                </a:solidFill>
                <a:latin typeface="Oswald" pitchFamily="2" charset="77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B0862-B63E-AD4E-B29D-3536D960A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7" y="1603234"/>
            <a:ext cx="4348439" cy="4597542"/>
          </a:xfrm>
        </p:spPr>
        <p:txBody>
          <a:bodyPr>
            <a:normAutofit/>
          </a:bodyPr>
          <a:lstStyle>
            <a:lvl1pPr marL="2286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5354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9119" y="1804609"/>
            <a:ext cx="6041229" cy="772795"/>
          </a:xfrm>
        </p:spPr>
        <p:txBody>
          <a:bodyPr>
            <a:noAutofit/>
          </a:bodyPr>
          <a:lstStyle>
            <a:lvl1pPr>
              <a:defRPr sz="4400">
                <a:solidFill>
                  <a:srgbClr val="F9B300"/>
                </a:solidFill>
                <a:latin typeface="Oswald" pitchFamily="2" charset="77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120" y="2923670"/>
            <a:ext cx="6041228" cy="1565481"/>
          </a:xfrm>
        </p:spPr>
        <p:txBody>
          <a:bodyPr>
            <a:normAutofit/>
          </a:bodyPr>
          <a:lstStyle>
            <a:lvl1pPr marL="0" indent="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800" b="0" i="1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7E2916-8211-D54C-B4DB-C5AFD71C339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774635" y="4833261"/>
            <a:ext cx="3965713" cy="488259"/>
          </a:xfrm>
        </p:spPr>
        <p:txBody>
          <a:bodyPr>
            <a:normAutofit/>
          </a:bodyPr>
          <a:lstStyle>
            <a:lvl1pPr marL="0" indent="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E0C173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ru-RU" dirty="0"/>
              <a:t>— </a:t>
            </a:r>
            <a:r>
              <a:rPr lang="en-US" dirty="0"/>
              <a:t>Click to edit Master text styles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0862C25-141D-6341-9E35-2F3FD943EC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3971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9119" y="1804609"/>
            <a:ext cx="6041229" cy="772795"/>
          </a:xfrm>
        </p:spPr>
        <p:txBody>
          <a:bodyPr>
            <a:noAutofit/>
          </a:bodyPr>
          <a:lstStyle>
            <a:lvl1pPr>
              <a:defRPr sz="4400">
                <a:solidFill>
                  <a:srgbClr val="F9B300"/>
                </a:solidFill>
                <a:latin typeface="Oswald" pitchFamily="2" charset="77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120" y="2923670"/>
            <a:ext cx="6041228" cy="1565481"/>
          </a:xfrm>
        </p:spPr>
        <p:txBody>
          <a:bodyPr>
            <a:normAutofit/>
          </a:bodyPr>
          <a:lstStyle>
            <a:lvl1pPr marL="0" indent="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800" b="0" i="1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7E2916-8211-D54C-B4DB-C5AFD71C339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774635" y="4833261"/>
            <a:ext cx="3965713" cy="488259"/>
          </a:xfrm>
        </p:spPr>
        <p:txBody>
          <a:bodyPr>
            <a:normAutofit/>
          </a:bodyPr>
          <a:lstStyle>
            <a:lvl1pPr marL="0" indent="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E0C173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ru-RU" dirty="0"/>
              <a:t>— </a:t>
            </a:r>
            <a:r>
              <a:rPr lang="en-US" dirty="0"/>
              <a:t>Click to edit Master text styles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8309667-0478-5B42-897A-D33F28D419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0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9119" y="1804609"/>
            <a:ext cx="6041229" cy="772795"/>
          </a:xfrm>
        </p:spPr>
        <p:txBody>
          <a:bodyPr>
            <a:noAutofit/>
          </a:bodyPr>
          <a:lstStyle>
            <a:lvl1pPr>
              <a:defRPr sz="4400">
                <a:solidFill>
                  <a:srgbClr val="F9B300"/>
                </a:solidFill>
                <a:latin typeface="Oswald" pitchFamily="2" charset="77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120" y="2923670"/>
            <a:ext cx="6041228" cy="1565481"/>
          </a:xfrm>
        </p:spPr>
        <p:txBody>
          <a:bodyPr>
            <a:normAutofit/>
          </a:bodyPr>
          <a:lstStyle>
            <a:lvl1pPr marL="0" indent="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800" b="0" i="1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7E2916-8211-D54C-B4DB-C5AFD71C339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774635" y="4833261"/>
            <a:ext cx="3965713" cy="488259"/>
          </a:xfrm>
        </p:spPr>
        <p:txBody>
          <a:bodyPr>
            <a:normAutofit/>
          </a:bodyPr>
          <a:lstStyle>
            <a:lvl1pPr marL="0" indent="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E0C173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ru-RU" dirty="0"/>
              <a:t>— </a:t>
            </a:r>
            <a:r>
              <a:rPr lang="en-US" dirty="0"/>
              <a:t>Click to edit Master text styles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878C273-F4BD-984D-BB15-2D7D0309FE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02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Yellow_Content Slide_5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704" y="383142"/>
            <a:ext cx="3200400" cy="1620000"/>
          </a:xfrm>
        </p:spPr>
        <p:txBody>
          <a:bodyPr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0" y="365124"/>
            <a:ext cx="6985000" cy="6086475"/>
          </a:xfrm>
        </p:spPr>
        <p:txBody>
          <a:bodyPr>
            <a:normAutofit/>
          </a:bodyPr>
          <a:lstStyle>
            <a:lvl1pPr marL="285750" indent="-285750">
              <a:buClr>
                <a:srgbClr val="FFCE32"/>
              </a:buClr>
              <a:buFont typeface="Wingdings" panose="05000000000000000000" pitchFamily="2" charset="2"/>
              <a:buChar char="§"/>
              <a:defRPr sz="18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>
              <a:buClr>
                <a:srgbClr val="FFCE32"/>
              </a:buClr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>
              <a:buClr>
                <a:srgbClr val="FFCE32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>
              <a:buClr>
                <a:srgbClr val="FFCE32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FFCE32"/>
              </a:buClr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280292-2776-694B-A43A-46B4007647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00" y="5292000"/>
            <a:ext cx="2292504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33C-ED9A-4949-BAD8-B2AEAC528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9119" y="1804609"/>
            <a:ext cx="6041229" cy="772795"/>
          </a:xfrm>
        </p:spPr>
        <p:txBody>
          <a:bodyPr>
            <a:noAutofit/>
          </a:bodyPr>
          <a:lstStyle>
            <a:lvl1pPr>
              <a:defRPr sz="4400">
                <a:solidFill>
                  <a:srgbClr val="F9B300"/>
                </a:solidFill>
                <a:latin typeface="Oswald" pitchFamily="2" charset="77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631-21AD-FD4B-9BAE-C0985CC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120" y="2923670"/>
            <a:ext cx="6041228" cy="1565481"/>
          </a:xfrm>
        </p:spPr>
        <p:txBody>
          <a:bodyPr>
            <a:normAutofit/>
          </a:bodyPr>
          <a:lstStyle>
            <a:lvl1pPr marL="0" indent="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800" b="0" i="1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7E2916-8211-D54C-B4DB-C5AFD71C339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774635" y="4833261"/>
            <a:ext cx="3965713" cy="488259"/>
          </a:xfrm>
        </p:spPr>
        <p:txBody>
          <a:bodyPr>
            <a:normAutofit/>
          </a:bodyPr>
          <a:lstStyle>
            <a:lvl1pPr marL="0" indent="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1400" b="0" i="0">
                <a:solidFill>
                  <a:srgbClr val="E0C173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6858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11430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 marL="16002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 marL="2057400" indent="-228600"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ru-RU" dirty="0"/>
              <a:t>— </a:t>
            </a:r>
            <a:r>
              <a:rPr lang="en-US" dirty="0"/>
              <a:t>Click to edit Master text styles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4FB45E8-68F2-0444-AF91-95CAB16FC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3112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C535433-720E-434B-99E1-15008F7332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4276CA-FA5A-B847-B301-5E7B32D90C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8620" y="3429000"/>
            <a:ext cx="3597380" cy="1234440"/>
          </a:xfrm>
        </p:spPr>
        <p:txBody>
          <a:bodyPr anchor="ctr">
            <a:normAutofit/>
          </a:bodyPr>
          <a:lstStyle>
            <a:lvl1pPr algn="ctr">
              <a:defRPr sz="3600" b="0" i="0">
                <a:solidFill>
                  <a:srgbClr val="02335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9484595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52856-3D56-4B6E-82D6-C81F33CD75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DE6B5-A170-472C-85B9-C046EA7A2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69" y="5292655"/>
            <a:ext cx="2293078" cy="16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3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dec="http://schemas.microsoft.com/office/drawing/2017/decorative" xmlns:a16="http://schemas.microsoft.com/office/drawing/2014/main"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D7963-7134-4A8B-8558-F0DDCDCB9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311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G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rubrik 1"/>
          <p:cNvSpPr>
            <a:spLocks noGrp="1"/>
          </p:cNvSpPr>
          <p:nvPr>
            <p:ph type="title" hasCustomPrompt="1"/>
          </p:nvPr>
        </p:nvSpPr>
        <p:spPr bwMode="auto">
          <a:xfrm>
            <a:off x="816527" y="4468590"/>
            <a:ext cx="5279473" cy="132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480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</a:t>
            </a:r>
            <a:br>
              <a:rPr lang="sv-SE" dirty="0"/>
            </a:br>
            <a:r>
              <a:rPr lang="sv-SE" dirty="0"/>
              <a:t>TO CHANGE TEXT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893" y="722613"/>
            <a:ext cx="1592264" cy="4495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893" y="722613"/>
            <a:ext cx="1592264" cy="44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2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G (black logo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rubrik 1"/>
          <p:cNvSpPr>
            <a:spLocks noGrp="1"/>
          </p:cNvSpPr>
          <p:nvPr>
            <p:ph type="title" hasCustomPrompt="1"/>
          </p:nvPr>
        </p:nvSpPr>
        <p:spPr bwMode="auto">
          <a:xfrm>
            <a:off x="816527" y="4468590"/>
            <a:ext cx="5279473" cy="132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480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</a:t>
            </a:r>
            <a:br>
              <a:rPr lang="sv-SE" dirty="0"/>
            </a:br>
            <a:r>
              <a:rPr lang="sv-SE" dirty="0"/>
              <a:t>TO CHANGE TEXT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893" y="722613"/>
            <a:ext cx="1592264" cy="4495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893" y="722613"/>
            <a:ext cx="1592264" cy="44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rubrik 1"/>
          <p:cNvSpPr>
            <a:spLocks noGrp="1"/>
          </p:cNvSpPr>
          <p:nvPr>
            <p:ph type="title" hasCustomPrompt="1"/>
          </p:nvPr>
        </p:nvSpPr>
        <p:spPr bwMode="auto">
          <a:xfrm>
            <a:off x="816527" y="741915"/>
            <a:ext cx="10572198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3600" b="1">
                <a:solidFill>
                  <a:srgbClr val="ED2023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TEXT</a:t>
            </a:r>
          </a:p>
        </p:txBody>
      </p:sp>
      <p:sp>
        <p:nvSpPr>
          <p:cNvPr id="9" name="Platshållare för text 2"/>
          <p:cNvSpPr>
            <a:spLocks noGrp="1"/>
          </p:cNvSpPr>
          <p:nvPr>
            <p:ph idx="1" hasCustomPrompt="1"/>
          </p:nvPr>
        </p:nvSpPr>
        <p:spPr bwMode="auto">
          <a:xfrm>
            <a:off x="825074" y="1823929"/>
            <a:ext cx="10563651" cy="120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ED2023"/>
              </a:buClr>
              <a:buFont typeface="Wingdings" panose="05000000000000000000" pitchFamily="2" charset="2"/>
              <a:buChar char="§"/>
              <a:defRPr sz="18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the format</a:t>
            </a:r>
          </a:p>
          <a:p>
            <a:pPr lvl="0"/>
            <a:endParaRPr lang="sv-SE" dirty="0"/>
          </a:p>
          <a:p>
            <a:pPr lvl="0"/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0531" y="5661025"/>
            <a:ext cx="1688194" cy="468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0531" y="5661025"/>
            <a:ext cx="1688194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3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rubrik 1"/>
          <p:cNvSpPr>
            <a:spLocks noGrp="1"/>
          </p:cNvSpPr>
          <p:nvPr>
            <p:ph type="title" hasCustomPrompt="1"/>
          </p:nvPr>
        </p:nvSpPr>
        <p:spPr bwMode="auto">
          <a:xfrm>
            <a:off x="816527" y="741915"/>
            <a:ext cx="10572198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3600" b="1">
                <a:solidFill>
                  <a:srgbClr val="ED2023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TEXT</a:t>
            </a:r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 bwMode="auto">
          <a:xfrm>
            <a:off x="825074" y="1823929"/>
            <a:ext cx="10563651" cy="120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the format</a:t>
            </a:r>
          </a:p>
          <a:p>
            <a:pPr lvl="0"/>
            <a:endParaRPr lang="sv-SE" dirty="0"/>
          </a:p>
          <a:p>
            <a:pPr lvl="0"/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0531" y="5661025"/>
            <a:ext cx="1688194" cy="468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0531" y="5661025"/>
            <a:ext cx="1688194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0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rubrik 1"/>
          <p:cNvSpPr>
            <a:spLocks noGrp="1"/>
          </p:cNvSpPr>
          <p:nvPr>
            <p:ph type="title" hasCustomPrompt="1"/>
          </p:nvPr>
        </p:nvSpPr>
        <p:spPr bwMode="auto">
          <a:xfrm>
            <a:off x="816527" y="741915"/>
            <a:ext cx="10572198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3600" b="1">
                <a:solidFill>
                  <a:srgbClr val="ED2023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TEXT</a:t>
            </a:r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 bwMode="auto">
          <a:xfrm>
            <a:off x="825074" y="1823929"/>
            <a:ext cx="10563651" cy="120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the format</a:t>
            </a:r>
          </a:p>
          <a:p>
            <a:pPr lvl="0"/>
            <a:endParaRPr lang="sv-SE" dirty="0"/>
          </a:p>
          <a:p>
            <a:pPr lvl="0"/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0531" y="5661025"/>
            <a:ext cx="1688194" cy="468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0531" y="5661025"/>
            <a:ext cx="1688194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1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0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rubrik 1"/>
          <p:cNvSpPr>
            <a:spLocks noGrp="1"/>
          </p:cNvSpPr>
          <p:nvPr>
            <p:ph type="title" hasCustomPrompt="1"/>
          </p:nvPr>
        </p:nvSpPr>
        <p:spPr bwMode="auto">
          <a:xfrm>
            <a:off x="816527" y="741915"/>
            <a:ext cx="10572198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3600" b="1">
                <a:solidFill>
                  <a:srgbClr val="ED2023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TEXT</a:t>
            </a:r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 bwMode="auto">
          <a:xfrm>
            <a:off x="825074" y="1823929"/>
            <a:ext cx="10563651" cy="120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Arial Narrow" panose="020B0606020202030204" pitchFamily="34" charset="0"/>
              </a:defRPr>
            </a:lvl1pPr>
          </a:lstStyle>
          <a:p>
            <a:pPr lvl="0"/>
            <a:r>
              <a:rPr lang="sv-SE" dirty="0"/>
              <a:t>Click here to change the format</a:t>
            </a:r>
          </a:p>
          <a:p>
            <a:pPr lvl="0"/>
            <a:endParaRPr lang="sv-SE" dirty="0"/>
          </a:p>
          <a:p>
            <a:pPr lvl="0"/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0531" y="5661025"/>
            <a:ext cx="1688194" cy="468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0531" y="5661025"/>
            <a:ext cx="1688194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2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65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theme" Target="../theme/theme7.xml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639705-ACBC-3947-A928-7A62DC52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A1990-34D7-CD40-9D79-5150E6527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68413"/>
            <a:ext cx="105156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35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75" r:id="rId2"/>
    <p:sldLayoutId id="2147483773" r:id="rId3"/>
    <p:sldLayoutId id="2147483816" r:id="rId4"/>
    <p:sldLayoutId id="2147483817" r:id="rId5"/>
    <p:sldLayoutId id="2147483776" r:id="rId6"/>
    <p:sldLayoutId id="2147483830" r:id="rId7"/>
    <p:sldLayoutId id="2147483778" r:id="rId8"/>
    <p:sldLayoutId id="2147483672" r:id="rId9"/>
    <p:sldLayoutId id="2147483670" r:id="rId10"/>
    <p:sldLayoutId id="214748367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84" r:id="rId17"/>
    <p:sldLayoutId id="2147483885" r:id="rId18"/>
    <p:sldLayoutId id="2147483798" r:id="rId19"/>
    <p:sldLayoutId id="2147483873" r:id="rId20"/>
    <p:sldLayoutId id="2147483874" r:id="rId21"/>
    <p:sldLayoutId id="2147483777" r:id="rId22"/>
    <p:sldLayoutId id="2147483886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0" baseline="0">
          <a:solidFill>
            <a:srgbClr val="02335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CE32"/>
        </a:buClr>
        <a:buFont typeface="Wingdings" pitchFamily="2" charset="2"/>
        <a:buChar char="§"/>
        <a:defRPr sz="1800" b="0" i="0" kern="120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CE32"/>
        </a:buClr>
        <a:buFont typeface="Wingdings" pitchFamily="2" charset="2"/>
        <a:buChar char="§"/>
        <a:defRPr sz="1600" b="0" i="0" kern="120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CE32"/>
        </a:buClr>
        <a:buFont typeface="Wingdings" pitchFamily="2" charset="2"/>
        <a:buChar char="§"/>
        <a:defRPr sz="1400" b="0" i="0" kern="120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CE32"/>
        </a:buClr>
        <a:buFont typeface="Wingdings" pitchFamily="2" charset="2"/>
        <a:buChar char="§"/>
        <a:defRPr sz="1400" b="0" i="0" kern="120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CE32"/>
        </a:buClr>
        <a:buFont typeface="Wingdings" pitchFamily="2" charset="2"/>
        <a:buChar char="§"/>
        <a:defRPr sz="1400" b="0" i="0" kern="120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9">
          <p15:clr>
            <a:srgbClr val="F26B43"/>
          </p15:clr>
        </p15:guide>
        <p15:guide id="4" pos="7151">
          <p15:clr>
            <a:srgbClr val="F26B43"/>
          </p15:clr>
        </p15:guide>
        <p15:guide id="5" orient="horz" pos="572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pos="4974">
          <p15:clr>
            <a:srgbClr val="F26B43"/>
          </p15:clr>
        </p15:guide>
        <p15:guide id="9" pos="2706">
          <p15:clr>
            <a:srgbClr val="F26B43"/>
          </p15:clr>
        </p15:guide>
        <p15:guide id="10" pos="3772">
          <p15:clr>
            <a:srgbClr val="F26B43"/>
          </p15:clr>
        </p15:guide>
        <p15:guide id="11" pos="39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639705-ACBC-3947-A928-7A62DC52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A1990-34D7-CD40-9D79-5150E6527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68413"/>
            <a:ext cx="105156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845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80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49" r:id="rId8"/>
    <p:sldLayoutId id="2147483801" r:id="rId9"/>
    <p:sldLayoutId id="2147483804" r:id="rId10"/>
    <p:sldLayoutId id="2147483805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00" r:id="rId17"/>
    <p:sldLayoutId id="2147483876" r:id="rId18"/>
    <p:sldLayoutId id="2147483877" r:id="rId19"/>
    <p:sldLayoutId id="2147483831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0" baseline="0">
          <a:solidFill>
            <a:srgbClr val="02335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9CCD4"/>
        </a:buClr>
        <a:buFont typeface="Wingdings" pitchFamily="2" charset="2"/>
        <a:buChar char="§"/>
        <a:defRPr sz="1800" b="0" i="0" kern="120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9CCD4"/>
        </a:buClr>
        <a:buFont typeface="Wingdings" pitchFamily="2" charset="2"/>
        <a:buChar char="§"/>
        <a:defRPr sz="1600" b="0" i="0" kern="120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9CCD4"/>
        </a:buClr>
        <a:buFont typeface="Wingdings" pitchFamily="2" charset="2"/>
        <a:buChar char="§"/>
        <a:defRPr sz="1400" b="0" i="0" kern="120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9CCD4"/>
        </a:buClr>
        <a:buFont typeface="Wingdings" pitchFamily="2" charset="2"/>
        <a:buChar char="§"/>
        <a:defRPr sz="1400" b="0" i="0" kern="120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9CCD4"/>
        </a:buClr>
        <a:buFont typeface="Wingdings" pitchFamily="2" charset="2"/>
        <a:buChar char="§"/>
        <a:defRPr sz="1400" b="0" i="0" kern="120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9">
          <p15:clr>
            <a:srgbClr val="F26B43"/>
          </p15:clr>
        </p15:guide>
        <p15:guide id="4" pos="7151">
          <p15:clr>
            <a:srgbClr val="F26B43"/>
          </p15:clr>
        </p15:guide>
        <p15:guide id="5" orient="horz" pos="572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pos="4974">
          <p15:clr>
            <a:srgbClr val="F26B43"/>
          </p15:clr>
        </p15:guide>
        <p15:guide id="9" pos="2706">
          <p15:clr>
            <a:srgbClr val="F26B43"/>
          </p15:clr>
        </p15:guide>
        <p15:guide id="10" pos="3772">
          <p15:clr>
            <a:srgbClr val="F26B43"/>
          </p15:clr>
        </p15:guide>
        <p15:guide id="11" pos="39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639705-ACBC-3947-A928-7A62DC52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A1990-34D7-CD40-9D79-5150E6527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68413"/>
            <a:ext cx="105156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60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50" r:id="rId7"/>
    <p:sldLayoutId id="2147483806" r:id="rId8"/>
    <p:sldLayoutId id="2147483809" r:id="rId9"/>
    <p:sldLayoutId id="2147483810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734" r:id="rId16"/>
    <p:sldLayoutId id="2147483879" r:id="rId17"/>
    <p:sldLayoutId id="2147483880" r:id="rId18"/>
    <p:sldLayoutId id="2147483832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0" baseline="0">
          <a:solidFill>
            <a:srgbClr val="02335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0613"/>
        </a:buClr>
        <a:buFont typeface="Wingdings" pitchFamily="2" charset="2"/>
        <a:buChar char="§"/>
        <a:defRPr sz="1800" b="0" i="0" kern="1200" spc="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0613"/>
        </a:buClr>
        <a:buFont typeface="Wingdings" pitchFamily="2" charset="2"/>
        <a:buChar char="§"/>
        <a:defRPr sz="1600" b="0" i="0" kern="1200" spc="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0613"/>
        </a:buClr>
        <a:buFont typeface="Wingdings" pitchFamily="2" charset="2"/>
        <a:buChar char="§"/>
        <a:defRPr sz="1400" b="0" i="0" kern="1200" spc="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0613"/>
        </a:buClr>
        <a:buFont typeface="Wingdings" pitchFamily="2" charset="2"/>
        <a:buChar char="§"/>
        <a:defRPr sz="1400" b="0" i="0" kern="1200" spc="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0613"/>
        </a:buClr>
        <a:buFont typeface="Wingdings" pitchFamily="2" charset="2"/>
        <a:buChar char="§"/>
        <a:defRPr sz="1400" b="0" i="0" kern="1200" spc="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9">
          <p15:clr>
            <a:srgbClr val="F26B43"/>
          </p15:clr>
        </p15:guide>
        <p15:guide id="4" pos="7151">
          <p15:clr>
            <a:srgbClr val="F26B43"/>
          </p15:clr>
        </p15:guide>
        <p15:guide id="5" orient="horz" pos="572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pos="4974">
          <p15:clr>
            <a:srgbClr val="F26B43"/>
          </p15:clr>
        </p15:guide>
        <p15:guide id="9" pos="2706">
          <p15:clr>
            <a:srgbClr val="F26B43"/>
          </p15:clr>
        </p15:guide>
        <p15:guide id="10" pos="3772">
          <p15:clr>
            <a:srgbClr val="F26B43"/>
          </p15:clr>
        </p15:guide>
        <p15:guide id="11" pos="390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639705-ACBC-3947-A928-7A62DC52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A1990-34D7-CD40-9D79-5150E6527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68413"/>
            <a:ext cx="105156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6687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92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51" r:id="rId8"/>
    <p:sldLayoutId id="2147483811" r:id="rId9"/>
    <p:sldLayoutId id="2147483814" r:id="rId10"/>
    <p:sldLayoutId id="2147483815" r:id="rId11"/>
    <p:sldLayoutId id="2147483867" r:id="rId12"/>
    <p:sldLayoutId id="2147483868" r:id="rId13"/>
    <p:sldLayoutId id="2147483869" r:id="rId14"/>
    <p:sldLayoutId id="2147483870" r:id="rId15"/>
    <p:sldLayoutId id="2147483871" r:id="rId16"/>
    <p:sldLayoutId id="2147483799" r:id="rId17"/>
    <p:sldLayoutId id="2147483882" r:id="rId18"/>
    <p:sldLayoutId id="2147483883" r:id="rId19"/>
    <p:sldLayoutId id="214748383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0" baseline="0">
          <a:solidFill>
            <a:srgbClr val="02335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354E"/>
        </a:buClr>
        <a:buFont typeface="Wingdings" pitchFamily="2" charset="2"/>
        <a:buChar char="§"/>
        <a:defRPr sz="1800" b="0" i="0" kern="120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354E"/>
        </a:buClr>
        <a:buFont typeface="Wingdings" pitchFamily="2" charset="2"/>
        <a:buChar char="§"/>
        <a:defRPr sz="1600" b="0" i="0" kern="120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354E"/>
        </a:buClr>
        <a:buFont typeface="Wingdings" pitchFamily="2" charset="2"/>
        <a:buChar char="§"/>
        <a:defRPr sz="1400" b="0" i="0" kern="120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354E"/>
        </a:buClr>
        <a:buFont typeface="Wingdings" pitchFamily="2" charset="2"/>
        <a:buChar char="§"/>
        <a:defRPr sz="1400" b="0" i="0" kern="120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354E"/>
        </a:buClr>
        <a:buFont typeface="Wingdings" pitchFamily="2" charset="2"/>
        <a:buChar char="§"/>
        <a:defRPr sz="1400" b="0" i="0" kern="120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9">
          <p15:clr>
            <a:srgbClr val="F26B43"/>
          </p15:clr>
        </p15:guide>
        <p15:guide id="4" pos="7151">
          <p15:clr>
            <a:srgbClr val="F26B43"/>
          </p15:clr>
        </p15:guide>
        <p15:guide id="5" orient="horz" pos="572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pos="4974">
          <p15:clr>
            <a:srgbClr val="F26B43"/>
          </p15:clr>
        </p15:guide>
        <p15:guide id="9" pos="2706">
          <p15:clr>
            <a:srgbClr val="F26B43"/>
          </p15:clr>
        </p15:guide>
        <p15:guide id="10" pos="3772">
          <p15:clr>
            <a:srgbClr val="F26B43"/>
          </p15:clr>
        </p15:guide>
        <p15:guide id="11" pos="390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639705-ACBC-3947-A928-7A62DC52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A1990-34D7-CD40-9D79-5150E6527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68413"/>
            <a:ext cx="105156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7957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23351"/>
          </a:solidFill>
          <a:latin typeface="Oswa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>
            <a:lumMod val="60000"/>
            <a:lumOff val="40000"/>
          </a:schemeClr>
        </a:buClr>
        <a:buFont typeface="Wingdings" pitchFamily="2" charset="2"/>
        <a:buChar char="§"/>
        <a:defRPr sz="1400" b="0" i="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>
            <a:lumMod val="60000"/>
            <a:lumOff val="40000"/>
          </a:schemeClr>
        </a:buClr>
        <a:buFont typeface="Wingdings" pitchFamily="2" charset="2"/>
        <a:buChar char="§"/>
        <a:defRPr sz="1400" b="0" i="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>
            <a:lumMod val="60000"/>
            <a:lumOff val="40000"/>
          </a:schemeClr>
        </a:buClr>
        <a:buFont typeface="Wingdings" pitchFamily="2" charset="2"/>
        <a:buChar char="§"/>
        <a:defRPr sz="1400" b="0" i="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>
            <a:lumMod val="60000"/>
            <a:lumOff val="40000"/>
          </a:schemeClr>
        </a:buClr>
        <a:buFont typeface="Wingdings" pitchFamily="2" charset="2"/>
        <a:buChar char="§"/>
        <a:defRPr sz="1400" b="0" i="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>
            <a:lumMod val="60000"/>
            <a:lumOff val="40000"/>
          </a:schemeClr>
        </a:buClr>
        <a:buFont typeface="Wingdings" pitchFamily="2" charset="2"/>
        <a:buChar char="§"/>
        <a:defRPr sz="1400" b="0" i="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9">
          <p15:clr>
            <a:srgbClr val="F26B43"/>
          </p15:clr>
        </p15:guide>
        <p15:guide id="4" pos="7151">
          <p15:clr>
            <a:srgbClr val="F26B43"/>
          </p15:clr>
        </p15:guide>
        <p15:guide id="5" orient="horz" pos="572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pos="4974">
          <p15:clr>
            <a:srgbClr val="F26B43"/>
          </p15:clr>
        </p15:guide>
        <p15:guide id="9" pos="2706">
          <p15:clr>
            <a:srgbClr val="F26B43"/>
          </p15:clr>
        </p15:guide>
        <p15:guide id="10" pos="3772">
          <p15:clr>
            <a:srgbClr val="F26B43"/>
          </p15:clr>
        </p15:guide>
        <p15:guide id="11" pos="390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639705-ACBC-3947-A928-7A62DC52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A1990-34D7-CD40-9D79-5150E6527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68413"/>
            <a:ext cx="105156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79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0" baseline="0">
          <a:solidFill>
            <a:srgbClr val="02335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CE32"/>
        </a:buClr>
        <a:buFont typeface="Wingdings" pitchFamily="2" charset="2"/>
        <a:buChar char="§"/>
        <a:defRPr sz="1800" b="0" i="0" kern="120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CE32"/>
        </a:buClr>
        <a:buFont typeface="Wingdings" pitchFamily="2" charset="2"/>
        <a:buChar char="§"/>
        <a:defRPr sz="1600" b="0" i="0" kern="120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CE32"/>
        </a:buClr>
        <a:buFont typeface="Wingdings" pitchFamily="2" charset="2"/>
        <a:buChar char="§"/>
        <a:defRPr sz="1400" b="0" i="0" kern="120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CE32"/>
        </a:buClr>
        <a:buFont typeface="Wingdings" pitchFamily="2" charset="2"/>
        <a:buChar char="§"/>
        <a:defRPr sz="1400" b="0" i="0" kern="120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CE32"/>
        </a:buClr>
        <a:buFont typeface="Wingdings" pitchFamily="2" charset="2"/>
        <a:buChar char="§"/>
        <a:defRPr sz="1400" b="0" i="0" kern="1200">
          <a:solidFill>
            <a:schemeClr val="tx1"/>
          </a:solidFill>
          <a:latin typeface="Arial Narrow" panose="020B0604020202020204" pitchFamily="34" charset="0"/>
          <a:ea typeface="Roboto Condensed" panose="02000000000000000000" pitchFamily="2" charset="0"/>
          <a:cs typeface="Arial Narrow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9">
          <p15:clr>
            <a:srgbClr val="F26B43"/>
          </p15:clr>
        </p15:guide>
        <p15:guide id="4" pos="7151">
          <p15:clr>
            <a:srgbClr val="F26B43"/>
          </p15:clr>
        </p15:guide>
        <p15:guide id="5" orient="horz" pos="572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pos="4974">
          <p15:clr>
            <a:srgbClr val="F26B43"/>
          </p15:clr>
        </p15:guide>
        <p15:guide id="9" pos="2706">
          <p15:clr>
            <a:srgbClr val="F26B43"/>
          </p15:clr>
        </p15:guide>
        <p15:guide id="10" pos="3772">
          <p15:clr>
            <a:srgbClr val="F26B43"/>
          </p15:clr>
        </p15:guide>
        <p15:guide id="11" pos="390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608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  <p:sldLayoutId id="2147483939" r:id="rId18"/>
    <p:sldLayoutId id="2147483940" r:id="rId19"/>
    <p:sldLayoutId id="2147483941" r:id="rId20"/>
    <p:sldLayoutId id="2147483942" r:id="rId21"/>
    <p:sldLayoutId id="214748394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4" orient="horz" pos="2160">
          <p15:clr>
            <a:srgbClr val="F26B43"/>
          </p15:clr>
        </p15:guide>
        <p15:guide id="15" pos="3840">
          <p15:clr>
            <a:srgbClr val="F26B43"/>
          </p15:clr>
        </p15:guide>
        <p15:guide id="16" pos="4067">
          <p15:clr>
            <a:srgbClr val="F26B43"/>
          </p15:clr>
        </p15:guide>
        <p15:guide id="17" pos="4294">
          <p15:clr>
            <a:srgbClr val="F26B43"/>
          </p15:clr>
        </p15:guide>
        <p15:guide id="18" pos="3613">
          <p15:clr>
            <a:srgbClr val="F26B43"/>
          </p15:clr>
        </p15:guide>
        <p15:guide id="19" pos="3386">
          <p15:clr>
            <a:srgbClr val="F26B43"/>
          </p15:clr>
        </p15:guide>
        <p15:guide id="20" orient="horz" pos="459">
          <p15:clr>
            <a:srgbClr val="F26B43"/>
          </p15:clr>
        </p15:guide>
        <p15:guide id="21" orient="horz" pos="3861">
          <p15:clr>
            <a:srgbClr val="F26B43"/>
          </p15:clr>
        </p15:guide>
        <p15:guide id="22" pos="506">
          <p15:clr>
            <a:srgbClr val="F26B43"/>
          </p15:clr>
        </p15:guide>
        <p15:guide id="23" pos="7174">
          <p15:clr>
            <a:srgbClr val="F26B43"/>
          </p15:clr>
        </p15:guide>
        <p15:guide id="24" orient="horz" pos="731">
          <p15:clr>
            <a:srgbClr val="F26B43"/>
          </p15:clr>
        </p15:guide>
        <p15:guide id="25" orient="horz" pos="1139">
          <p15:clr>
            <a:srgbClr val="F26B43"/>
          </p15:clr>
        </p15:guide>
        <p15:guide id="26" orient="horz" pos="35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6.xml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93.xml"/><Relationship Id="rId1" Type="http://schemas.openxmlformats.org/officeDocument/2006/relationships/tags" Target="../tags/tag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93.xml"/><Relationship Id="rId1" Type="http://schemas.openxmlformats.org/officeDocument/2006/relationships/tags" Target="../tags/tag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3.xml"/><Relationship Id="rId1" Type="http://schemas.openxmlformats.org/officeDocument/2006/relationships/tags" Target="../tags/tag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93.xml"/><Relationship Id="rId1" Type="http://schemas.openxmlformats.org/officeDocument/2006/relationships/tags" Target="../tags/tag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sigmatechnologygroup.sharepoint.com/:f:/s/tp9k/El4rgLM930BPvTWuCvBJDZIBRbCyqxFU5-lhVg7y656ejQ?e=TWpEzt" TargetMode="External"/><Relationship Id="rId1" Type="http://schemas.openxmlformats.org/officeDocument/2006/relationships/slideLayout" Target="../slideLayouts/slideLayout8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8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6.xml"/><Relationship Id="rId4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6.xml"/><Relationship Id="rId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DBF70-E8C7-410B-A7FB-D14FD7ABA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How Can we Play with OKR?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A49B34-B886-42DC-B36E-E0FE773DD62A}"/>
              </a:ext>
            </a:extLst>
          </p:cNvPr>
          <p:cNvSpPr txBox="1"/>
          <p:nvPr/>
        </p:nvSpPr>
        <p:spPr>
          <a:xfrm>
            <a:off x="3732902" y="4731579"/>
            <a:ext cx="2947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Yudan/Zeru/Victor/Hongying</a:t>
            </a:r>
          </a:p>
          <a:p>
            <a:r>
              <a:rPr lang="en-US" altLang="zh-CN" dirty="0"/>
              <a:t>2020/09/08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179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16527" y="665715"/>
            <a:ext cx="10572198" cy="498598"/>
          </a:xfrm>
        </p:spPr>
        <p:txBody>
          <a:bodyPr/>
          <a:lstStyle/>
          <a:p>
            <a:r>
              <a:rPr lang="en-US" dirty="0"/>
              <a:t>OKR- </a:t>
            </a:r>
            <a:r>
              <a:rPr lang="zh-CN" altLang="en-US" dirty="0"/>
              <a:t>工具、思维方式</a:t>
            </a:r>
            <a:endParaRPr lang="ru-RU" dirty="0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FCF80882-37C0-449C-A24D-CCBB0CA63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2534"/>
          <a:stretch/>
        </p:blipFill>
        <p:spPr>
          <a:xfrm>
            <a:off x="816527" y="1395663"/>
            <a:ext cx="6654486" cy="447112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FF57B5-F8D4-4041-8D75-156EFB4A4B29}"/>
              </a:ext>
            </a:extLst>
          </p:cNvPr>
          <p:cNvSpPr txBox="1"/>
          <p:nvPr/>
        </p:nvSpPr>
        <p:spPr>
          <a:xfrm>
            <a:off x="8749496" y="1528613"/>
            <a:ext cx="3034145" cy="4189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时间管理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优先级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精力管理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聚焦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项目管理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沟通、协同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责任跟踪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人性的需求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追求成功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92FC7025-D547-4FEC-8E23-B26B5FA22D3D}"/>
              </a:ext>
            </a:extLst>
          </p:cNvPr>
          <p:cNvSpPr/>
          <p:nvPr/>
        </p:nvSpPr>
        <p:spPr>
          <a:xfrm>
            <a:off x="8227682" y="1193439"/>
            <a:ext cx="2877665" cy="4922646"/>
          </a:xfrm>
          <a:prstGeom prst="horizontalScroll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70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38907-D0F8-44EB-8F0F-7F8868039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3725"/>
            <a:ext cx="10515600" cy="751975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ED2023"/>
                </a:solidFill>
              </a:rPr>
              <a:t>共勉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AFF8C-5599-44C1-B8D8-E2309738D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9360"/>
            <a:ext cx="11098212" cy="479520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美国加州开展的一项研究表明：记录自己的目标并向朋友每周发送进度报告的人，比那些只设定目标而不分享进展情况的人，达成目标的可能性要高出</a:t>
            </a:r>
            <a:r>
              <a:rPr lang="en-US" altLang="zh-CN" b="1" dirty="0"/>
              <a:t>43%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研究表明，取得可量化的进步相比公众的认可、金钱刺激或实现目标本身，对人更有驱动力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如果你不知道目的地在哪里，你可能永远无法到达。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有想法很容易，但关键是执行，没有执行，一切都是空中楼阁。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+mn-ea"/>
              </a:rPr>
              <a:t>尽管很多人都很努力地工作，但他们却没取得什么成就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								                       ——</a:t>
            </a:r>
            <a:r>
              <a:rPr lang="zh-CN" altLang="en-US" b="1" dirty="0"/>
              <a:t>安迪● 格鲁夫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当你设定的是一个疯狂而富有挑战性的目标时，即使没有实现它，你也仍然会取得一些不小的成就。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									      ——</a:t>
            </a:r>
            <a:r>
              <a:rPr lang="zh-CN" altLang="en-US" b="1" dirty="0"/>
              <a:t>拉里● 佩奇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22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8AAFD-541C-435F-A8B9-38B6CEF571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OKR</a:t>
            </a:r>
            <a:r>
              <a:rPr lang="zh-CN" altLang="en-US" dirty="0"/>
              <a:t>：源于英特尔和谷歌的目标管理利器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371CB-0989-4BC4-A479-03A40F7EDA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（美）</a:t>
            </a:r>
            <a:r>
              <a:rPr lang="en-US" altLang="zh-CN" dirty="0"/>
              <a:t>Paul R. Niven</a:t>
            </a:r>
            <a:r>
              <a:rPr lang="zh-CN" altLang="en-US" dirty="0"/>
              <a:t> </a:t>
            </a:r>
            <a:r>
              <a:rPr lang="en-US" altLang="zh-CN" dirty="0"/>
              <a:t>/ Ben </a:t>
            </a:r>
            <a:r>
              <a:rPr lang="en-US" altLang="zh-CN" dirty="0" err="1"/>
              <a:t>Lamorte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1EE1DD-63F3-4178-96EC-911B20D60296}"/>
              </a:ext>
            </a:extLst>
          </p:cNvPr>
          <p:cNvSpPr txBox="1"/>
          <p:nvPr/>
        </p:nvSpPr>
        <p:spPr>
          <a:xfrm>
            <a:off x="5756563" y="4702453"/>
            <a:ext cx="6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Zeru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097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D050-71F0-4CDA-9C43-B1D2E646B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OKR</a:t>
            </a:r>
            <a:r>
              <a:rPr lang="zh-CN" altLang="en-US" dirty="0"/>
              <a:t>是什么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F64D8-CF4A-4B7A-BBDE-B6385D097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是一套严密的思考框架和持续的纪律要求，旨在确保员工紧密协作，把精力聚焦在能促进组织成长的，可衡量的贡献上。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880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03DEE0-5449-4322-8EE0-FC1E377B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7399"/>
            <a:ext cx="4879819" cy="27432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1E154F8-6F57-4D88-9C70-5A5AF6AE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1838"/>
          </a:xfrm>
        </p:spPr>
        <p:txBody>
          <a:bodyPr>
            <a:normAutofit/>
          </a:bodyPr>
          <a:lstStyle/>
          <a:p>
            <a:r>
              <a:rPr lang="en-US" altLang="zh-CN" dirty="0"/>
              <a:t>OKR</a:t>
            </a:r>
            <a:r>
              <a:rPr lang="zh-CN" altLang="en-US" dirty="0"/>
              <a:t>框架 </a:t>
            </a:r>
            <a:r>
              <a:rPr lang="zh-CN" altLang="en-US" sz="1600" dirty="0"/>
              <a:t>以使命、愿景和战略为背景</a:t>
            </a:r>
            <a:endParaRPr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EA2A16-BE16-4666-BF92-515E02D47CB5}"/>
              </a:ext>
            </a:extLst>
          </p:cNvPr>
          <p:cNvSpPr/>
          <p:nvPr/>
        </p:nvSpPr>
        <p:spPr>
          <a:xfrm>
            <a:off x="6095999" y="2302808"/>
            <a:ext cx="419888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指南针</a:t>
            </a:r>
            <a:endParaRPr lang="en-US" altLang="zh-CN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3616-47FB-4547-841A-D3C890CD9A1F}"/>
              </a:ext>
            </a:extLst>
          </p:cNvPr>
          <p:cNvSpPr/>
          <p:nvPr/>
        </p:nvSpPr>
        <p:spPr>
          <a:xfrm>
            <a:off x="6095998" y="2978428"/>
            <a:ext cx="419888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不做什么和做什么同等重要</a:t>
            </a:r>
            <a:endParaRPr lang="en-US" altLang="zh-CN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654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286B-C0EF-49B9-8D08-50A03FAB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各大公司使命和愿景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380EFB-7DD9-466E-B1E4-F939BE647C03}"/>
              </a:ext>
            </a:extLst>
          </p:cNvPr>
          <p:cNvSpPr/>
          <p:nvPr/>
        </p:nvSpPr>
        <p:spPr>
          <a:xfrm>
            <a:off x="838200" y="1325305"/>
            <a:ext cx="113538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Tesla</a:t>
            </a:r>
          </a:p>
          <a:p>
            <a:r>
              <a:rPr lang="en-US" altLang="zh-CN" sz="1600" b="1" dirty="0">
                <a:solidFill>
                  <a:srgbClr val="1A1A1A"/>
                </a:solidFill>
                <a:latin typeface="-apple-system"/>
              </a:rPr>
              <a:t>mission statement</a:t>
            </a:r>
          </a:p>
          <a:p>
            <a:r>
              <a:rPr lang="en-US" altLang="zh-CN" sz="1600" dirty="0">
                <a:solidFill>
                  <a:srgbClr val="1A1A1A"/>
                </a:solidFill>
                <a:latin typeface="-apple-system"/>
              </a:rPr>
              <a:t>To accelerate the world’s transition to sustainable energy</a:t>
            </a:r>
          </a:p>
          <a:p>
            <a:r>
              <a:rPr lang="en-US" altLang="zh-CN" sz="1600" b="1" dirty="0">
                <a:solidFill>
                  <a:srgbClr val="1A1A1A"/>
                </a:solidFill>
                <a:latin typeface="-apple-system"/>
              </a:rPr>
              <a:t>vision statement</a:t>
            </a:r>
          </a:p>
          <a:p>
            <a:r>
              <a:rPr lang="en-US" altLang="zh-CN" sz="1600" dirty="0">
                <a:solidFill>
                  <a:srgbClr val="1A1A1A"/>
                </a:solidFill>
                <a:latin typeface="-apple-system"/>
              </a:rPr>
              <a:t>To create the most compelling car company of the 21st century by driving the world’s transition to electric vehicles.</a:t>
            </a:r>
          </a:p>
          <a:p>
            <a:r>
              <a:rPr lang="en-US" altLang="zh-CN" sz="1600" dirty="0">
                <a:solidFill>
                  <a:srgbClr val="1A1A1A"/>
                </a:solidFill>
                <a:latin typeface="-apple-system"/>
              </a:rPr>
              <a:t>.</a:t>
            </a:r>
            <a:endParaRPr lang="en-US" altLang="zh-CN" sz="1600" b="0" i="0" dirty="0">
              <a:solidFill>
                <a:srgbClr val="1A1A1A"/>
              </a:solidFill>
              <a:effectLst/>
              <a:latin typeface="-apple-system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B6594C-A56C-495A-A904-6C273BC5CCE6}"/>
              </a:ext>
            </a:extLst>
          </p:cNvPr>
          <p:cNvSpPr/>
          <p:nvPr/>
        </p:nvSpPr>
        <p:spPr>
          <a:xfrm>
            <a:off x="838200" y="2704830"/>
            <a:ext cx="1021342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Google</a:t>
            </a:r>
          </a:p>
          <a:p>
            <a:r>
              <a:rPr lang="en-US" altLang="zh-CN" sz="1600" b="1" dirty="0">
                <a:solidFill>
                  <a:srgbClr val="1A1A1A"/>
                </a:solidFill>
                <a:latin typeface="-apple-system"/>
              </a:rPr>
              <a:t>mission statement</a:t>
            </a:r>
          </a:p>
          <a:p>
            <a:r>
              <a:rPr lang="en-US" altLang="zh-CN" sz="1600" dirty="0">
                <a:solidFill>
                  <a:srgbClr val="1A1A1A"/>
                </a:solidFill>
                <a:latin typeface="-apple-system"/>
              </a:rPr>
              <a:t>To organize the world’s information and make it universally accessible and useful.</a:t>
            </a:r>
          </a:p>
          <a:p>
            <a:r>
              <a:rPr lang="en-US" altLang="zh-CN" sz="1600" b="1" dirty="0">
                <a:solidFill>
                  <a:srgbClr val="1A1A1A"/>
                </a:solidFill>
                <a:latin typeface="-apple-system"/>
              </a:rPr>
              <a:t>vision statement</a:t>
            </a:r>
          </a:p>
          <a:p>
            <a:r>
              <a:rPr lang="en-US" altLang="zh-CN" sz="1600" dirty="0">
                <a:solidFill>
                  <a:srgbClr val="1A1A1A"/>
                </a:solidFill>
                <a:latin typeface="-apple-system"/>
              </a:rPr>
              <a:t>To provide access to the world’s information in one click.</a:t>
            </a:r>
          </a:p>
          <a:p>
            <a:endParaRPr lang="en-US" altLang="zh-CN" sz="1600" b="0" i="0" dirty="0">
              <a:solidFill>
                <a:srgbClr val="1A1A1A"/>
              </a:solidFill>
              <a:effectLst/>
              <a:latin typeface="-apple-syste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6BFA6-BF1D-402C-814F-37B314E06091}"/>
              </a:ext>
            </a:extLst>
          </p:cNvPr>
          <p:cNvSpPr/>
          <p:nvPr/>
        </p:nvSpPr>
        <p:spPr>
          <a:xfrm>
            <a:off x="838200" y="4183183"/>
            <a:ext cx="113538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Starbucks</a:t>
            </a:r>
          </a:p>
          <a:p>
            <a:r>
              <a:rPr lang="en-US" altLang="zh-CN" sz="1600" b="1" dirty="0">
                <a:solidFill>
                  <a:srgbClr val="1A1A1A"/>
                </a:solidFill>
                <a:latin typeface="-apple-system"/>
              </a:rPr>
              <a:t>mission statement</a:t>
            </a:r>
          </a:p>
          <a:p>
            <a:r>
              <a:rPr lang="en-US" altLang="zh-CN" sz="1600" dirty="0">
                <a:solidFill>
                  <a:srgbClr val="1A1A1A"/>
                </a:solidFill>
                <a:latin typeface="-apple-system"/>
              </a:rPr>
              <a:t>To inspire and nurture the human spirit – one person, one cup and one neighborhood at a time.</a:t>
            </a:r>
          </a:p>
          <a:p>
            <a:r>
              <a:rPr lang="en-US" altLang="zh-CN" sz="1600" b="1" dirty="0">
                <a:solidFill>
                  <a:srgbClr val="1A1A1A"/>
                </a:solidFill>
                <a:latin typeface="-apple-system"/>
              </a:rPr>
              <a:t>vision statement</a:t>
            </a:r>
          </a:p>
          <a:p>
            <a:r>
              <a:rPr lang="en-US" altLang="zh-CN" sz="1600" dirty="0">
                <a:solidFill>
                  <a:srgbClr val="1A1A1A"/>
                </a:solidFill>
                <a:latin typeface="-apple-system"/>
              </a:rPr>
              <a:t>To establish Starbucks as the premier purveyor of the finest coffee in the world while maintaining our uncompromising principles while we grow.</a:t>
            </a:r>
          </a:p>
          <a:p>
            <a:endParaRPr lang="en-US" altLang="zh-CN" sz="1600" b="0" i="0" dirty="0">
              <a:solidFill>
                <a:srgbClr val="1A1A1A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6061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7C8B-44DD-43FB-B196-9AF6351B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战略演进</a:t>
            </a:r>
          </a:p>
        </p:txBody>
      </p:sp>
      <p:grpSp>
        <p:nvGrpSpPr>
          <p:cNvPr id="4" name="39266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6C45C85-E9A0-4514-8FA5-7619FEC4440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87814" y="1837291"/>
            <a:ext cx="10016371" cy="3452896"/>
            <a:chOff x="1473654" y="1739956"/>
            <a:chExt cx="10016371" cy="3452896"/>
          </a:xfrm>
        </p:grpSpPr>
        <p:grpSp>
          <p:nvGrpSpPr>
            <p:cNvPr id="5" name="îšļiďè">
              <a:extLst>
                <a:ext uri="{FF2B5EF4-FFF2-40B4-BE49-F238E27FC236}">
                  <a16:creationId xmlns:a16="http://schemas.microsoft.com/office/drawing/2014/main" id="{2455B98E-DB31-4C18-987C-CAE85ED3362E}"/>
                </a:ext>
              </a:extLst>
            </p:cNvPr>
            <p:cNvGrpSpPr/>
            <p:nvPr/>
          </p:nvGrpSpPr>
          <p:grpSpPr>
            <a:xfrm>
              <a:off x="1473654" y="2104394"/>
              <a:ext cx="10016371" cy="3088458"/>
              <a:chOff x="1087815" y="2043984"/>
              <a:chExt cx="10016371" cy="3088458"/>
            </a:xfrm>
          </p:grpSpPr>
          <p:grpSp>
            <p:nvGrpSpPr>
              <p:cNvPr id="12" name="işļïḑé">
                <a:extLst>
                  <a:ext uri="{FF2B5EF4-FFF2-40B4-BE49-F238E27FC236}">
                    <a16:creationId xmlns:a16="http://schemas.microsoft.com/office/drawing/2014/main" id="{9BE55EED-7F56-4328-B385-C0DACF8C74ED}"/>
                  </a:ext>
                </a:extLst>
              </p:cNvPr>
              <p:cNvGrpSpPr/>
              <p:nvPr/>
            </p:nvGrpSpPr>
            <p:grpSpPr>
              <a:xfrm>
                <a:off x="1087815" y="2043984"/>
                <a:ext cx="2370145" cy="2535956"/>
                <a:chOff x="1451729" y="2179435"/>
                <a:chExt cx="2370145" cy="2535956"/>
              </a:xfrm>
            </p:grpSpPr>
            <p:sp>
              <p:nvSpPr>
                <p:cNvPr id="23" name="iśḷïḓê">
                  <a:extLst>
                    <a:ext uri="{FF2B5EF4-FFF2-40B4-BE49-F238E27FC236}">
                      <a16:creationId xmlns:a16="http://schemas.microsoft.com/office/drawing/2014/main" id="{C69D5E40-7E43-4F63-A6F2-7374694A563E}"/>
                    </a:ext>
                  </a:extLst>
                </p:cNvPr>
                <p:cNvSpPr txBox="1"/>
                <p:nvPr/>
              </p:nvSpPr>
              <p:spPr>
                <a:xfrm>
                  <a:off x="1451729" y="2651255"/>
                  <a:ext cx="1596783" cy="81057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2720" indent="-17272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900" dirty="0"/>
                    <a:t>产品</a:t>
                  </a:r>
                  <a:endParaRPr lang="en-US" altLang="zh-CN" sz="900" dirty="0"/>
                </a:p>
                <a:p>
                  <a:pPr marL="172720" indent="-17272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900" dirty="0"/>
                    <a:t>服务</a:t>
                  </a:r>
                  <a:endParaRPr lang="en-US" altLang="zh-CN" sz="900" dirty="0"/>
                </a:p>
                <a:p>
                  <a:pPr marL="172720" indent="-17272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900" dirty="0"/>
                    <a:t>…</a:t>
                  </a:r>
                </a:p>
              </p:txBody>
            </p:sp>
            <p:sp>
              <p:nvSpPr>
                <p:cNvPr id="24" name="îśļiḑé">
                  <a:extLst>
                    <a:ext uri="{FF2B5EF4-FFF2-40B4-BE49-F238E27FC236}">
                      <a16:creationId xmlns:a16="http://schemas.microsoft.com/office/drawing/2014/main" id="{154DDF97-0158-4DD1-A369-BBE9EC711193}"/>
                    </a:ext>
                  </a:extLst>
                </p:cNvPr>
                <p:cNvSpPr txBox="1"/>
                <p:nvPr/>
              </p:nvSpPr>
              <p:spPr>
                <a:xfrm>
                  <a:off x="1451729" y="2179435"/>
                  <a:ext cx="1596783" cy="47182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600" b="1" dirty="0"/>
                    <a:t>我们销售什么</a:t>
                  </a:r>
                  <a:endParaRPr lang="en-US" altLang="zh-CN" sz="1600" b="1" dirty="0"/>
                </a:p>
              </p:txBody>
            </p:sp>
            <p:sp>
              <p:nvSpPr>
                <p:cNvPr id="26" name="ïšļïdê">
                  <a:extLst>
                    <a:ext uri="{FF2B5EF4-FFF2-40B4-BE49-F238E27FC236}">
                      <a16:creationId xmlns:a16="http://schemas.microsoft.com/office/drawing/2014/main" id="{4A4A75D1-C06C-4C21-9F4E-507E9C7A66B7}"/>
                    </a:ext>
                  </a:extLst>
                </p:cNvPr>
                <p:cNvSpPr txBox="1"/>
                <p:nvPr/>
              </p:nvSpPr>
              <p:spPr>
                <a:xfrm>
                  <a:off x="1451729" y="3985502"/>
                  <a:ext cx="1596783" cy="47182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rmAutofit fontScale="925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600" b="1" dirty="0"/>
                    <a:t>谁是我们的客户</a:t>
                  </a:r>
                  <a:endParaRPr lang="en-US" altLang="zh-CN" sz="1600" b="1" dirty="0"/>
                </a:p>
              </p:txBody>
            </p:sp>
            <p:sp>
              <p:nvSpPr>
                <p:cNvPr id="27" name="işļïḑê">
                  <a:extLst>
                    <a:ext uri="{FF2B5EF4-FFF2-40B4-BE49-F238E27FC236}">
                      <a16:creationId xmlns:a16="http://schemas.microsoft.com/office/drawing/2014/main" id="{4550D430-8A13-4DB2-8979-AC7C0468B664}"/>
                    </a:ext>
                  </a:extLst>
                </p:cNvPr>
                <p:cNvSpPr/>
                <p:nvPr/>
              </p:nvSpPr>
              <p:spPr>
                <a:xfrm>
                  <a:off x="3146874" y="2234319"/>
                  <a:ext cx="675000" cy="675005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28" name="íṥ1ïdè">
                  <a:extLst>
                    <a:ext uri="{FF2B5EF4-FFF2-40B4-BE49-F238E27FC236}">
                      <a16:creationId xmlns:a16="http://schemas.microsoft.com/office/drawing/2014/main" id="{3514C26B-729D-477A-987A-5157F6135CF0}"/>
                    </a:ext>
                  </a:extLst>
                </p:cNvPr>
                <p:cNvSpPr/>
                <p:nvPr/>
              </p:nvSpPr>
              <p:spPr bwMode="auto">
                <a:xfrm>
                  <a:off x="3312281" y="2399986"/>
                  <a:ext cx="344185" cy="343665"/>
                </a:xfrm>
                <a:custGeom>
                  <a:avLst/>
                  <a:gdLst>
                    <a:gd name="connsiteX0" fmla="*/ 429252 w 607639"/>
                    <a:gd name="connsiteY0" fmla="*/ 448444 h 606722"/>
                    <a:gd name="connsiteX1" fmla="*/ 508562 w 607639"/>
                    <a:gd name="connsiteY1" fmla="*/ 448444 h 606722"/>
                    <a:gd name="connsiteX2" fmla="*/ 528323 w 607639"/>
                    <a:gd name="connsiteY2" fmla="*/ 468193 h 606722"/>
                    <a:gd name="connsiteX3" fmla="*/ 508562 w 607639"/>
                    <a:gd name="connsiteY3" fmla="*/ 488031 h 606722"/>
                    <a:gd name="connsiteX4" fmla="*/ 429252 w 607639"/>
                    <a:gd name="connsiteY4" fmla="*/ 488031 h 606722"/>
                    <a:gd name="connsiteX5" fmla="*/ 409491 w 607639"/>
                    <a:gd name="connsiteY5" fmla="*/ 468193 h 606722"/>
                    <a:gd name="connsiteX6" fmla="*/ 429252 w 607639"/>
                    <a:gd name="connsiteY6" fmla="*/ 448444 h 606722"/>
                    <a:gd name="connsiteX7" fmla="*/ 468877 w 607639"/>
                    <a:gd name="connsiteY7" fmla="*/ 369258 h 606722"/>
                    <a:gd name="connsiteX8" fmla="*/ 369812 w 607639"/>
                    <a:gd name="connsiteY8" fmla="*/ 468172 h 606722"/>
                    <a:gd name="connsiteX9" fmla="*/ 468877 w 607639"/>
                    <a:gd name="connsiteY9" fmla="*/ 567085 h 606722"/>
                    <a:gd name="connsiteX10" fmla="*/ 567942 w 607639"/>
                    <a:gd name="connsiteY10" fmla="*/ 468172 h 606722"/>
                    <a:gd name="connsiteX11" fmla="*/ 468877 w 607639"/>
                    <a:gd name="connsiteY11" fmla="*/ 369258 h 606722"/>
                    <a:gd name="connsiteX12" fmla="*/ 297182 w 607639"/>
                    <a:gd name="connsiteY12" fmla="*/ 356105 h 606722"/>
                    <a:gd name="connsiteX13" fmla="*/ 277423 w 607639"/>
                    <a:gd name="connsiteY13" fmla="*/ 375923 h 606722"/>
                    <a:gd name="connsiteX14" fmla="*/ 277423 w 607639"/>
                    <a:gd name="connsiteY14" fmla="*/ 455019 h 606722"/>
                    <a:gd name="connsiteX15" fmla="*/ 297182 w 607639"/>
                    <a:gd name="connsiteY15" fmla="*/ 474837 h 606722"/>
                    <a:gd name="connsiteX16" fmla="*/ 317031 w 607639"/>
                    <a:gd name="connsiteY16" fmla="*/ 455019 h 606722"/>
                    <a:gd name="connsiteX17" fmla="*/ 317031 w 607639"/>
                    <a:gd name="connsiteY17" fmla="*/ 375923 h 606722"/>
                    <a:gd name="connsiteX18" fmla="*/ 297182 w 607639"/>
                    <a:gd name="connsiteY18" fmla="*/ 356105 h 606722"/>
                    <a:gd name="connsiteX19" fmla="*/ 178269 w 607639"/>
                    <a:gd name="connsiteY19" fmla="*/ 356105 h 606722"/>
                    <a:gd name="connsiteX20" fmla="*/ 158509 w 607639"/>
                    <a:gd name="connsiteY20" fmla="*/ 375923 h 606722"/>
                    <a:gd name="connsiteX21" fmla="*/ 158509 w 607639"/>
                    <a:gd name="connsiteY21" fmla="*/ 455019 h 606722"/>
                    <a:gd name="connsiteX22" fmla="*/ 178269 w 607639"/>
                    <a:gd name="connsiteY22" fmla="*/ 474837 h 606722"/>
                    <a:gd name="connsiteX23" fmla="*/ 198117 w 607639"/>
                    <a:gd name="connsiteY23" fmla="*/ 455019 h 606722"/>
                    <a:gd name="connsiteX24" fmla="*/ 198117 w 607639"/>
                    <a:gd name="connsiteY24" fmla="*/ 375923 h 606722"/>
                    <a:gd name="connsiteX25" fmla="*/ 178269 w 607639"/>
                    <a:gd name="connsiteY25" fmla="*/ 356105 h 606722"/>
                    <a:gd name="connsiteX26" fmla="*/ 42622 w 607639"/>
                    <a:gd name="connsiteY26" fmla="*/ 316557 h 606722"/>
                    <a:gd name="connsiteX27" fmla="*/ 551743 w 607639"/>
                    <a:gd name="connsiteY27" fmla="*/ 316557 h 606722"/>
                    <a:gd name="connsiteX28" fmla="*/ 545690 w 607639"/>
                    <a:gd name="connsiteY28" fmla="*/ 352994 h 606722"/>
                    <a:gd name="connsiteX29" fmla="*/ 607639 w 607639"/>
                    <a:gd name="connsiteY29" fmla="*/ 468172 h 606722"/>
                    <a:gd name="connsiteX30" fmla="*/ 468877 w 607639"/>
                    <a:gd name="connsiteY30" fmla="*/ 606722 h 606722"/>
                    <a:gd name="connsiteX31" fmla="*/ 360199 w 607639"/>
                    <a:gd name="connsiteY31" fmla="*/ 553932 h 606722"/>
                    <a:gd name="connsiteX32" fmla="*/ 132608 w 607639"/>
                    <a:gd name="connsiteY32" fmla="*/ 553932 h 606722"/>
                    <a:gd name="connsiteX33" fmla="*/ 73952 w 607639"/>
                    <a:gd name="connsiteY33" fmla="*/ 504342 h 606722"/>
                    <a:gd name="connsiteX34" fmla="*/ 198124 w 607639"/>
                    <a:gd name="connsiteY34" fmla="*/ 118744 h 606722"/>
                    <a:gd name="connsiteX35" fmla="*/ 198124 w 607639"/>
                    <a:gd name="connsiteY35" fmla="*/ 197848 h 606722"/>
                    <a:gd name="connsiteX36" fmla="*/ 396249 w 607639"/>
                    <a:gd name="connsiteY36" fmla="*/ 197848 h 606722"/>
                    <a:gd name="connsiteX37" fmla="*/ 396249 w 607639"/>
                    <a:gd name="connsiteY37" fmla="*/ 118744 h 606722"/>
                    <a:gd name="connsiteX38" fmla="*/ 178276 w 607639"/>
                    <a:gd name="connsiteY38" fmla="*/ 0 h 606722"/>
                    <a:gd name="connsiteX39" fmla="*/ 416097 w 607639"/>
                    <a:gd name="connsiteY39" fmla="*/ 0 h 606722"/>
                    <a:gd name="connsiteX40" fmla="*/ 515159 w 607639"/>
                    <a:gd name="connsiteY40" fmla="*/ 98924 h 606722"/>
                    <a:gd name="connsiteX41" fmla="*/ 515159 w 607639"/>
                    <a:gd name="connsiteY41" fmla="*/ 197848 h 606722"/>
                    <a:gd name="connsiteX42" fmla="*/ 534918 w 607639"/>
                    <a:gd name="connsiteY42" fmla="*/ 197848 h 606722"/>
                    <a:gd name="connsiteX43" fmla="*/ 594373 w 607639"/>
                    <a:gd name="connsiteY43" fmla="*/ 257220 h 606722"/>
                    <a:gd name="connsiteX44" fmla="*/ 594373 w 607639"/>
                    <a:gd name="connsiteY44" fmla="*/ 277040 h 606722"/>
                    <a:gd name="connsiteX45" fmla="*/ 0 w 607639"/>
                    <a:gd name="connsiteY45" fmla="*/ 277040 h 606722"/>
                    <a:gd name="connsiteX46" fmla="*/ 0 w 607639"/>
                    <a:gd name="connsiteY46" fmla="*/ 257220 h 606722"/>
                    <a:gd name="connsiteX47" fmla="*/ 59455 w 607639"/>
                    <a:gd name="connsiteY47" fmla="*/ 197848 h 606722"/>
                    <a:gd name="connsiteX48" fmla="*/ 79214 w 607639"/>
                    <a:gd name="connsiteY48" fmla="*/ 197848 h 606722"/>
                    <a:gd name="connsiteX49" fmla="*/ 79214 w 607639"/>
                    <a:gd name="connsiteY49" fmla="*/ 98924 h 606722"/>
                    <a:gd name="connsiteX50" fmla="*/ 178276 w 607639"/>
                    <a:gd name="connsiteY50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607639" h="606722">
                      <a:moveTo>
                        <a:pt x="429252" y="448444"/>
                      </a:moveTo>
                      <a:lnTo>
                        <a:pt x="508562" y="448444"/>
                      </a:lnTo>
                      <a:cubicBezTo>
                        <a:pt x="519511" y="448444"/>
                        <a:pt x="528323" y="457251"/>
                        <a:pt x="528323" y="468193"/>
                      </a:cubicBezTo>
                      <a:cubicBezTo>
                        <a:pt x="528323" y="479135"/>
                        <a:pt x="519511" y="488031"/>
                        <a:pt x="508562" y="488031"/>
                      </a:cubicBezTo>
                      <a:lnTo>
                        <a:pt x="429252" y="488031"/>
                      </a:lnTo>
                      <a:cubicBezTo>
                        <a:pt x="418303" y="488031"/>
                        <a:pt x="409491" y="479135"/>
                        <a:pt x="409491" y="468193"/>
                      </a:cubicBezTo>
                      <a:cubicBezTo>
                        <a:pt x="409491" y="457251"/>
                        <a:pt x="418303" y="448444"/>
                        <a:pt x="429252" y="448444"/>
                      </a:cubicBezTo>
                      <a:close/>
                      <a:moveTo>
                        <a:pt x="468877" y="369258"/>
                      </a:moveTo>
                      <a:cubicBezTo>
                        <a:pt x="414316" y="369258"/>
                        <a:pt x="369812" y="413693"/>
                        <a:pt x="369812" y="468172"/>
                      </a:cubicBezTo>
                      <a:cubicBezTo>
                        <a:pt x="369812" y="522739"/>
                        <a:pt x="414316" y="567085"/>
                        <a:pt x="468877" y="567085"/>
                      </a:cubicBezTo>
                      <a:cubicBezTo>
                        <a:pt x="523527" y="567085"/>
                        <a:pt x="567942" y="522739"/>
                        <a:pt x="567942" y="468172"/>
                      </a:cubicBezTo>
                      <a:cubicBezTo>
                        <a:pt x="567942" y="413693"/>
                        <a:pt x="523527" y="369258"/>
                        <a:pt x="468877" y="369258"/>
                      </a:cubicBezTo>
                      <a:close/>
                      <a:moveTo>
                        <a:pt x="297182" y="356105"/>
                      </a:moveTo>
                      <a:cubicBezTo>
                        <a:pt x="286234" y="356105"/>
                        <a:pt x="277423" y="364992"/>
                        <a:pt x="277423" y="375923"/>
                      </a:cubicBezTo>
                      <a:lnTo>
                        <a:pt x="277423" y="455019"/>
                      </a:lnTo>
                      <a:cubicBezTo>
                        <a:pt x="277423" y="465950"/>
                        <a:pt x="286234" y="474837"/>
                        <a:pt x="297182" y="474837"/>
                      </a:cubicBezTo>
                      <a:cubicBezTo>
                        <a:pt x="308130" y="474837"/>
                        <a:pt x="317031" y="465950"/>
                        <a:pt x="317031" y="455019"/>
                      </a:cubicBezTo>
                      <a:lnTo>
                        <a:pt x="317031" y="375923"/>
                      </a:lnTo>
                      <a:cubicBezTo>
                        <a:pt x="317031" y="364992"/>
                        <a:pt x="308130" y="356105"/>
                        <a:pt x="297182" y="356105"/>
                      </a:cubicBezTo>
                      <a:close/>
                      <a:moveTo>
                        <a:pt x="178269" y="356105"/>
                      </a:moveTo>
                      <a:cubicBezTo>
                        <a:pt x="167410" y="356105"/>
                        <a:pt x="158509" y="364992"/>
                        <a:pt x="158509" y="375923"/>
                      </a:cubicBezTo>
                      <a:lnTo>
                        <a:pt x="158509" y="455019"/>
                      </a:lnTo>
                      <a:cubicBezTo>
                        <a:pt x="158509" y="465950"/>
                        <a:pt x="167410" y="474837"/>
                        <a:pt x="178269" y="474837"/>
                      </a:cubicBezTo>
                      <a:cubicBezTo>
                        <a:pt x="189217" y="474837"/>
                        <a:pt x="198117" y="465950"/>
                        <a:pt x="198117" y="455019"/>
                      </a:cubicBezTo>
                      <a:lnTo>
                        <a:pt x="198117" y="375923"/>
                      </a:lnTo>
                      <a:cubicBezTo>
                        <a:pt x="198117" y="364992"/>
                        <a:pt x="189217" y="356105"/>
                        <a:pt x="178269" y="356105"/>
                      </a:cubicBezTo>
                      <a:close/>
                      <a:moveTo>
                        <a:pt x="42622" y="316557"/>
                      </a:moveTo>
                      <a:lnTo>
                        <a:pt x="551743" y="316557"/>
                      </a:lnTo>
                      <a:lnTo>
                        <a:pt x="545690" y="352994"/>
                      </a:lnTo>
                      <a:cubicBezTo>
                        <a:pt x="582984" y="377789"/>
                        <a:pt x="607639" y="420181"/>
                        <a:pt x="607639" y="468172"/>
                      </a:cubicBezTo>
                      <a:cubicBezTo>
                        <a:pt x="607639" y="544601"/>
                        <a:pt x="545423" y="606722"/>
                        <a:pt x="468877" y="606722"/>
                      </a:cubicBezTo>
                      <a:cubicBezTo>
                        <a:pt x="424907" y="606722"/>
                        <a:pt x="385655" y="586015"/>
                        <a:pt x="360199" y="553932"/>
                      </a:cubicBezTo>
                      <a:lnTo>
                        <a:pt x="132608" y="553932"/>
                      </a:lnTo>
                      <a:cubicBezTo>
                        <a:pt x="103414" y="553932"/>
                        <a:pt x="78759" y="533048"/>
                        <a:pt x="73952" y="504342"/>
                      </a:cubicBezTo>
                      <a:close/>
                      <a:moveTo>
                        <a:pt x="198124" y="118744"/>
                      </a:moveTo>
                      <a:lnTo>
                        <a:pt x="198124" y="197848"/>
                      </a:lnTo>
                      <a:lnTo>
                        <a:pt x="396249" y="197848"/>
                      </a:lnTo>
                      <a:lnTo>
                        <a:pt x="396249" y="118744"/>
                      </a:lnTo>
                      <a:close/>
                      <a:moveTo>
                        <a:pt x="178276" y="0"/>
                      </a:moveTo>
                      <a:lnTo>
                        <a:pt x="416097" y="0"/>
                      </a:lnTo>
                      <a:cubicBezTo>
                        <a:pt x="470746" y="0"/>
                        <a:pt x="515159" y="44351"/>
                        <a:pt x="515159" y="98924"/>
                      </a:cubicBezTo>
                      <a:lnTo>
                        <a:pt x="515159" y="197848"/>
                      </a:lnTo>
                      <a:lnTo>
                        <a:pt x="534918" y="197848"/>
                      </a:lnTo>
                      <a:cubicBezTo>
                        <a:pt x="567761" y="197848"/>
                        <a:pt x="594373" y="224512"/>
                        <a:pt x="594373" y="257220"/>
                      </a:cubicBezTo>
                      <a:lnTo>
                        <a:pt x="594373" y="277040"/>
                      </a:lnTo>
                      <a:lnTo>
                        <a:pt x="0" y="277040"/>
                      </a:lnTo>
                      <a:lnTo>
                        <a:pt x="0" y="257220"/>
                      </a:lnTo>
                      <a:cubicBezTo>
                        <a:pt x="0" y="224512"/>
                        <a:pt x="26701" y="197848"/>
                        <a:pt x="59455" y="197848"/>
                      </a:cubicBezTo>
                      <a:lnTo>
                        <a:pt x="79214" y="197848"/>
                      </a:lnTo>
                      <a:lnTo>
                        <a:pt x="79214" y="98924"/>
                      </a:lnTo>
                      <a:cubicBezTo>
                        <a:pt x="79214" y="44351"/>
                        <a:pt x="123716" y="0"/>
                        <a:pt x="1782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29" name="ïś1íḓe">
                  <a:extLst>
                    <a:ext uri="{FF2B5EF4-FFF2-40B4-BE49-F238E27FC236}">
                      <a16:creationId xmlns:a16="http://schemas.microsoft.com/office/drawing/2014/main" id="{8AA4FBA5-55B9-44B6-A237-E1981DCD6BC7}"/>
                    </a:ext>
                  </a:extLst>
                </p:cNvPr>
                <p:cNvSpPr/>
                <p:nvPr/>
              </p:nvSpPr>
              <p:spPr>
                <a:xfrm>
                  <a:off x="3146874" y="4040386"/>
                  <a:ext cx="675000" cy="675005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30" name="iśḻîḋê">
                  <a:extLst>
                    <a:ext uri="{FF2B5EF4-FFF2-40B4-BE49-F238E27FC236}">
                      <a16:creationId xmlns:a16="http://schemas.microsoft.com/office/drawing/2014/main" id="{F3F0BBB6-9EA8-4D7F-9915-B55352CCDE2B}"/>
                    </a:ext>
                  </a:extLst>
                </p:cNvPr>
                <p:cNvSpPr/>
                <p:nvPr/>
              </p:nvSpPr>
              <p:spPr bwMode="auto">
                <a:xfrm>
                  <a:off x="3312281" y="4206054"/>
                  <a:ext cx="344185" cy="343665"/>
                </a:xfrm>
                <a:custGeom>
                  <a:avLst/>
                  <a:gdLst>
                    <a:gd name="connsiteX0" fmla="*/ 429252 w 607639"/>
                    <a:gd name="connsiteY0" fmla="*/ 448444 h 606722"/>
                    <a:gd name="connsiteX1" fmla="*/ 508562 w 607639"/>
                    <a:gd name="connsiteY1" fmla="*/ 448444 h 606722"/>
                    <a:gd name="connsiteX2" fmla="*/ 528323 w 607639"/>
                    <a:gd name="connsiteY2" fmla="*/ 468193 h 606722"/>
                    <a:gd name="connsiteX3" fmla="*/ 508562 w 607639"/>
                    <a:gd name="connsiteY3" fmla="*/ 488031 h 606722"/>
                    <a:gd name="connsiteX4" fmla="*/ 429252 w 607639"/>
                    <a:gd name="connsiteY4" fmla="*/ 488031 h 606722"/>
                    <a:gd name="connsiteX5" fmla="*/ 409491 w 607639"/>
                    <a:gd name="connsiteY5" fmla="*/ 468193 h 606722"/>
                    <a:gd name="connsiteX6" fmla="*/ 429252 w 607639"/>
                    <a:gd name="connsiteY6" fmla="*/ 448444 h 606722"/>
                    <a:gd name="connsiteX7" fmla="*/ 468877 w 607639"/>
                    <a:gd name="connsiteY7" fmla="*/ 369258 h 606722"/>
                    <a:gd name="connsiteX8" fmla="*/ 369812 w 607639"/>
                    <a:gd name="connsiteY8" fmla="*/ 468172 h 606722"/>
                    <a:gd name="connsiteX9" fmla="*/ 468877 w 607639"/>
                    <a:gd name="connsiteY9" fmla="*/ 567085 h 606722"/>
                    <a:gd name="connsiteX10" fmla="*/ 567942 w 607639"/>
                    <a:gd name="connsiteY10" fmla="*/ 468172 h 606722"/>
                    <a:gd name="connsiteX11" fmla="*/ 468877 w 607639"/>
                    <a:gd name="connsiteY11" fmla="*/ 369258 h 606722"/>
                    <a:gd name="connsiteX12" fmla="*/ 297182 w 607639"/>
                    <a:gd name="connsiteY12" fmla="*/ 356105 h 606722"/>
                    <a:gd name="connsiteX13" fmla="*/ 277423 w 607639"/>
                    <a:gd name="connsiteY13" fmla="*/ 375923 h 606722"/>
                    <a:gd name="connsiteX14" fmla="*/ 277423 w 607639"/>
                    <a:gd name="connsiteY14" fmla="*/ 455019 h 606722"/>
                    <a:gd name="connsiteX15" fmla="*/ 297182 w 607639"/>
                    <a:gd name="connsiteY15" fmla="*/ 474837 h 606722"/>
                    <a:gd name="connsiteX16" fmla="*/ 317031 w 607639"/>
                    <a:gd name="connsiteY16" fmla="*/ 455019 h 606722"/>
                    <a:gd name="connsiteX17" fmla="*/ 317031 w 607639"/>
                    <a:gd name="connsiteY17" fmla="*/ 375923 h 606722"/>
                    <a:gd name="connsiteX18" fmla="*/ 297182 w 607639"/>
                    <a:gd name="connsiteY18" fmla="*/ 356105 h 606722"/>
                    <a:gd name="connsiteX19" fmla="*/ 178269 w 607639"/>
                    <a:gd name="connsiteY19" fmla="*/ 356105 h 606722"/>
                    <a:gd name="connsiteX20" fmla="*/ 158509 w 607639"/>
                    <a:gd name="connsiteY20" fmla="*/ 375923 h 606722"/>
                    <a:gd name="connsiteX21" fmla="*/ 158509 w 607639"/>
                    <a:gd name="connsiteY21" fmla="*/ 455019 h 606722"/>
                    <a:gd name="connsiteX22" fmla="*/ 178269 w 607639"/>
                    <a:gd name="connsiteY22" fmla="*/ 474837 h 606722"/>
                    <a:gd name="connsiteX23" fmla="*/ 198117 w 607639"/>
                    <a:gd name="connsiteY23" fmla="*/ 455019 h 606722"/>
                    <a:gd name="connsiteX24" fmla="*/ 198117 w 607639"/>
                    <a:gd name="connsiteY24" fmla="*/ 375923 h 606722"/>
                    <a:gd name="connsiteX25" fmla="*/ 178269 w 607639"/>
                    <a:gd name="connsiteY25" fmla="*/ 356105 h 606722"/>
                    <a:gd name="connsiteX26" fmla="*/ 42622 w 607639"/>
                    <a:gd name="connsiteY26" fmla="*/ 316557 h 606722"/>
                    <a:gd name="connsiteX27" fmla="*/ 551743 w 607639"/>
                    <a:gd name="connsiteY27" fmla="*/ 316557 h 606722"/>
                    <a:gd name="connsiteX28" fmla="*/ 545690 w 607639"/>
                    <a:gd name="connsiteY28" fmla="*/ 352994 h 606722"/>
                    <a:gd name="connsiteX29" fmla="*/ 607639 w 607639"/>
                    <a:gd name="connsiteY29" fmla="*/ 468172 h 606722"/>
                    <a:gd name="connsiteX30" fmla="*/ 468877 w 607639"/>
                    <a:gd name="connsiteY30" fmla="*/ 606722 h 606722"/>
                    <a:gd name="connsiteX31" fmla="*/ 360199 w 607639"/>
                    <a:gd name="connsiteY31" fmla="*/ 553932 h 606722"/>
                    <a:gd name="connsiteX32" fmla="*/ 132608 w 607639"/>
                    <a:gd name="connsiteY32" fmla="*/ 553932 h 606722"/>
                    <a:gd name="connsiteX33" fmla="*/ 73952 w 607639"/>
                    <a:gd name="connsiteY33" fmla="*/ 504342 h 606722"/>
                    <a:gd name="connsiteX34" fmla="*/ 198124 w 607639"/>
                    <a:gd name="connsiteY34" fmla="*/ 118744 h 606722"/>
                    <a:gd name="connsiteX35" fmla="*/ 198124 w 607639"/>
                    <a:gd name="connsiteY35" fmla="*/ 197848 h 606722"/>
                    <a:gd name="connsiteX36" fmla="*/ 396249 w 607639"/>
                    <a:gd name="connsiteY36" fmla="*/ 197848 h 606722"/>
                    <a:gd name="connsiteX37" fmla="*/ 396249 w 607639"/>
                    <a:gd name="connsiteY37" fmla="*/ 118744 h 606722"/>
                    <a:gd name="connsiteX38" fmla="*/ 178276 w 607639"/>
                    <a:gd name="connsiteY38" fmla="*/ 0 h 606722"/>
                    <a:gd name="connsiteX39" fmla="*/ 416097 w 607639"/>
                    <a:gd name="connsiteY39" fmla="*/ 0 h 606722"/>
                    <a:gd name="connsiteX40" fmla="*/ 515159 w 607639"/>
                    <a:gd name="connsiteY40" fmla="*/ 98924 h 606722"/>
                    <a:gd name="connsiteX41" fmla="*/ 515159 w 607639"/>
                    <a:gd name="connsiteY41" fmla="*/ 197848 h 606722"/>
                    <a:gd name="connsiteX42" fmla="*/ 534918 w 607639"/>
                    <a:gd name="connsiteY42" fmla="*/ 197848 h 606722"/>
                    <a:gd name="connsiteX43" fmla="*/ 594373 w 607639"/>
                    <a:gd name="connsiteY43" fmla="*/ 257220 h 606722"/>
                    <a:gd name="connsiteX44" fmla="*/ 594373 w 607639"/>
                    <a:gd name="connsiteY44" fmla="*/ 277040 h 606722"/>
                    <a:gd name="connsiteX45" fmla="*/ 0 w 607639"/>
                    <a:gd name="connsiteY45" fmla="*/ 277040 h 606722"/>
                    <a:gd name="connsiteX46" fmla="*/ 0 w 607639"/>
                    <a:gd name="connsiteY46" fmla="*/ 257220 h 606722"/>
                    <a:gd name="connsiteX47" fmla="*/ 59455 w 607639"/>
                    <a:gd name="connsiteY47" fmla="*/ 197848 h 606722"/>
                    <a:gd name="connsiteX48" fmla="*/ 79214 w 607639"/>
                    <a:gd name="connsiteY48" fmla="*/ 197848 h 606722"/>
                    <a:gd name="connsiteX49" fmla="*/ 79214 w 607639"/>
                    <a:gd name="connsiteY49" fmla="*/ 98924 h 606722"/>
                    <a:gd name="connsiteX50" fmla="*/ 178276 w 607639"/>
                    <a:gd name="connsiteY50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607639" h="606722">
                      <a:moveTo>
                        <a:pt x="429252" y="448444"/>
                      </a:moveTo>
                      <a:lnTo>
                        <a:pt x="508562" y="448444"/>
                      </a:lnTo>
                      <a:cubicBezTo>
                        <a:pt x="519511" y="448444"/>
                        <a:pt x="528323" y="457251"/>
                        <a:pt x="528323" y="468193"/>
                      </a:cubicBezTo>
                      <a:cubicBezTo>
                        <a:pt x="528323" y="479135"/>
                        <a:pt x="519511" y="488031"/>
                        <a:pt x="508562" y="488031"/>
                      </a:cubicBezTo>
                      <a:lnTo>
                        <a:pt x="429252" y="488031"/>
                      </a:lnTo>
                      <a:cubicBezTo>
                        <a:pt x="418303" y="488031"/>
                        <a:pt x="409491" y="479135"/>
                        <a:pt x="409491" y="468193"/>
                      </a:cubicBezTo>
                      <a:cubicBezTo>
                        <a:pt x="409491" y="457251"/>
                        <a:pt x="418303" y="448444"/>
                        <a:pt x="429252" y="448444"/>
                      </a:cubicBezTo>
                      <a:close/>
                      <a:moveTo>
                        <a:pt x="468877" y="369258"/>
                      </a:moveTo>
                      <a:cubicBezTo>
                        <a:pt x="414316" y="369258"/>
                        <a:pt x="369812" y="413693"/>
                        <a:pt x="369812" y="468172"/>
                      </a:cubicBezTo>
                      <a:cubicBezTo>
                        <a:pt x="369812" y="522739"/>
                        <a:pt x="414316" y="567085"/>
                        <a:pt x="468877" y="567085"/>
                      </a:cubicBezTo>
                      <a:cubicBezTo>
                        <a:pt x="523527" y="567085"/>
                        <a:pt x="567942" y="522739"/>
                        <a:pt x="567942" y="468172"/>
                      </a:cubicBezTo>
                      <a:cubicBezTo>
                        <a:pt x="567942" y="413693"/>
                        <a:pt x="523527" y="369258"/>
                        <a:pt x="468877" y="369258"/>
                      </a:cubicBezTo>
                      <a:close/>
                      <a:moveTo>
                        <a:pt x="297182" y="356105"/>
                      </a:moveTo>
                      <a:cubicBezTo>
                        <a:pt x="286234" y="356105"/>
                        <a:pt x="277423" y="364992"/>
                        <a:pt x="277423" y="375923"/>
                      </a:cubicBezTo>
                      <a:lnTo>
                        <a:pt x="277423" y="455019"/>
                      </a:lnTo>
                      <a:cubicBezTo>
                        <a:pt x="277423" y="465950"/>
                        <a:pt x="286234" y="474837"/>
                        <a:pt x="297182" y="474837"/>
                      </a:cubicBezTo>
                      <a:cubicBezTo>
                        <a:pt x="308130" y="474837"/>
                        <a:pt x="317031" y="465950"/>
                        <a:pt x="317031" y="455019"/>
                      </a:cubicBezTo>
                      <a:lnTo>
                        <a:pt x="317031" y="375923"/>
                      </a:lnTo>
                      <a:cubicBezTo>
                        <a:pt x="317031" y="364992"/>
                        <a:pt x="308130" y="356105"/>
                        <a:pt x="297182" y="356105"/>
                      </a:cubicBezTo>
                      <a:close/>
                      <a:moveTo>
                        <a:pt x="178269" y="356105"/>
                      </a:moveTo>
                      <a:cubicBezTo>
                        <a:pt x="167410" y="356105"/>
                        <a:pt x="158509" y="364992"/>
                        <a:pt x="158509" y="375923"/>
                      </a:cubicBezTo>
                      <a:lnTo>
                        <a:pt x="158509" y="455019"/>
                      </a:lnTo>
                      <a:cubicBezTo>
                        <a:pt x="158509" y="465950"/>
                        <a:pt x="167410" y="474837"/>
                        <a:pt x="178269" y="474837"/>
                      </a:cubicBezTo>
                      <a:cubicBezTo>
                        <a:pt x="189217" y="474837"/>
                        <a:pt x="198117" y="465950"/>
                        <a:pt x="198117" y="455019"/>
                      </a:cubicBezTo>
                      <a:lnTo>
                        <a:pt x="198117" y="375923"/>
                      </a:lnTo>
                      <a:cubicBezTo>
                        <a:pt x="198117" y="364992"/>
                        <a:pt x="189217" y="356105"/>
                        <a:pt x="178269" y="356105"/>
                      </a:cubicBezTo>
                      <a:close/>
                      <a:moveTo>
                        <a:pt x="42622" y="316557"/>
                      </a:moveTo>
                      <a:lnTo>
                        <a:pt x="551743" y="316557"/>
                      </a:lnTo>
                      <a:lnTo>
                        <a:pt x="545690" y="352994"/>
                      </a:lnTo>
                      <a:cubicBezTo>
                        <a:pt x="582984" y="377789"/>
                        <a:pt x="607639" y="420181"/>
                        <a:pt x="607639" y="468172"/>
                      </a:cubicBezTo>
                      <a:cubicBezTo>
                        <a:pt x="607639" y="544601"/>
                        <a:pt x="545423" y="606722"/>
                        <a:pt x="468877" y="606722"/>
                      </a:cubicBezTo>
                      <a:cubicBezTo>
                        <a:pt x="424907" y="606722"/>
                        <a:pt x="385655" y="586015"/>
                        <a:pt x="360199" y="553932"/>
                      </a:cubicBezTo>
                      <a:lnTo>
                        <a:pt x="132608" y="553932"/>
                      </a:lnTo>
                      <a:cubicBezTo>
                        <a:pt x="103414" y="553932"/>
                        <a:pt x="78759" y="533048"/>
                        <a:pt x="73952" y="504342"/>
                      </a:cubicBezTo>
                      <a:close/>
                      <a:moveTo>
                        <a:pt x="198124" y="118744"/>
                      </a:moveTo>
                      <a:lnTo>
                        <a:pt x="198124" y="197848"/>
                      </a:lnTo>
                      <a:lnTo>
                        <a:pt x="396249" y="197848"/>
                      </a:lnTo>
                      <a:lnTo>
                        <a:pt x="396249" y="118744"/>
                      </a:lnTo>
                      <a:close/>
                      <a:moveTo>
                        <a:pt x="178276" y="0"/>
                      </a:moveTo>
                      <a:lnTo>
                        <a:pt x="416097" y="0"/>
                      </a:lnTo>
                      <a:cubicBezTo>
                        <a:pt x="470746" y="0"/>
                        <a:pt x="515159" y="44351"/>
                        <a:pt x="515159" y="98924"/>
                      </a:cubicBezTo>
                      <a:lnTo>
                        <a:pt x="515159" y="197848"/>
                      </a:lnTo>
                      <a:lnTo>
                        <a:pt x="534918" y="197848"/>
                      </a:lnTo>
                      <a:cubicBezTo>
                        <a:pt x="567761" y="197848"/>
                        <a:pt x="594373" y="224512"/>
                        <a:pt x="594373" y="257220"/>
                      </a:cubicBezTo>
                      <a:lnTo>
                        <a:pt x="594373" y="277040"/>
                      </a:lnTo>
                      <a:lnTo>
                        <a:pt x="0" y="277040"/>
                      </a:lnTo>
                      <a:lnTo>
                        <a:pt x="0" y="257220"/>
                      </a:lnTo>
                      <a:cubicBezTo>
                        <a:pt x="0" y="224512"/>
                        <a:pt x="26701" y="197848"/>
                        <a:pt x="59455" y="197848"/>
                      </a:cubicBezTo>
                      <a:lnTo>
                        <a:pt x="79214" y="197848"/>
                      </a:lnTo>
                      <a:lnTo>
                        <a:pt x="79214" y="98924"/>
                      </a:lnTo>
                      <a:cubicBezTo>
                        <a:pt x="79214" y="44351"/>
                        <a:pt x="123716" y="0"/>
                        <a:pt x="1782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  <p:cxnSp>
              <p:nvCxnSpPr>
                <p:cNvPr id="31" name="直接连接符 71">
                  <a:extLst>
                    <a:ext uri="{FF2B5EF4-FFF2-40B4-BE49-F238E27FC236}">
                      <a16:creationId xmlns:a16="http://schemas.microsoft.com/office/drawing/2014/main" id="{9DE10B9F-307F-4752-A9A9-289E50BE547C}"/>
                    </a:ext>
                  </a:extLst>
                </p:cNvPr>
                <p:cNvCxnSpPr/>
                <p:nvPr/>
              </p:nvCxnSpPr>
              <p:spPr>
                <a:xfrm>
                  <a:off x="1451729" y="3638780"/>
                  <a:ext cx="1441159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ïṡľiḋe">
                <a:extLst>
                  <a:ext uri="{FF2B5EF4-FFF2-40B4-BE49-F238E27FC236}">
                    <a16:creationId xmlns:a16="http://schemas.microsoft.com/office/drawing/2014/main" id="{2D9AC93A-B284-49AD-B1E2-1A7BAD3EC8D0}"/>
                  </a:ext>
                </a:extLst>
              </p:cNvPr>
              <p:cNvGrpSpPr/>
              <p:nvPr/>
            </p:nvGrpSpPr>
            <p:grpSpPr>
              <a:xfrm>
                <a:off x="7991879" y="2043984"/>
                <a:ext cx="3112307" cy="3088458"/>
                <a:chOff x="8355793" y="2179435"/>
                <a:chExt cx="3112307" cy="3088458"/>
              </a:xfrm>
            </p:grpSpPr>
            <p:sp>
              <p:nvSpPr>
                <p:cNvPr id="14" name="îšḷîdê">
                  <a:extLst>
                    <a:ext uri="{FF2B5EF4-FFF2-40B4-BE49-F238E27FC236}">
                      <a16:creationId xmlns:a16="http://schemas.microsoft.com/office/drawing/2014/main" id="{54700962-B199-4893-91A5-FA1FED10C3F0}"/>
                    </a:ext>
                  </a:extLst>
                </p:cNvPr>
                <p:cNvSpPr txBox="1"/>
                <p:nvPr/>
              </p:nvSpPr>
              <p:spPr>
                <a:xfrm>
                  <a:off x="9212291" y="2651255"/>
                  <a:ext cx="2255809" cy="81057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2720" indent="-17272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900" dirty="0"/>
                    <a:t>产品和服务</a:t>
                  </a:r>
                  <a:endParaRPr lang="en-US" altLang="zh-CN" sz="900" dirty="0"/>
                </a:p>
                <a:p>
                  <a:pPr marL="172720" indent="-17272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900" dirty="0"/>
                    <a:t>客户和市场</a:t>
                  </a:r>
                  <a:endParaRPr lang="en-US" altLang="zh-CN" sz="900" dirty="0"/>
                </a:p>
                <a:p>
                  <a:pPr marL="172720" indent="-17272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900" dirty="0"/>
                    <a:t>容量或能力</a:t>
                  </a:r>
                  <a:endParaRPr lang="en-US" altLang="zh-CN" sz="900" dirty="0"/>
                </a:p>
                <a:p>
                  <a:pPr marL="172720" indent="-17272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900" dirty="0"/>
                    <a:t>…</a:t>
                  </a:r>
                </a:p>
              </p:txBody>
            </p:sp>
            <p:sp>
              <p:nvSpPr>
                <p:cNvPr id="15" name="îś1ïḓê">
                  <a:extLst>
                    <a:ext uri="{FF2B5EF4-FFF2-40B4-BE49-F238E27FC236}">
                      <a16:creationId xmlns:a16="http://schemas.microsoft.com/office/drawing/2014/main" id="{4EA0BA33-5867-4D9D-958C-9E00F235ED05}"/>
                    </a:ext>
                  </a:extLst>
                </p:cNvPr>
                <p:cNvSpPr txBox="1"/>
                <p:nvPr/>
              </p:nvSpPr>
              <p:spPr>
                <a:xfrm>
                  <a:off x="9212291" y="2179435"/>
                  <a:ext cx="2255809" cy="47182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600" b="1" dirty="0"/>
                    <a:t>是什么在驱动我们前进</a:t>
                  </a:r>
                  <a:endParaRPr lang="en-US" altLang="zh-CN" sz="1600" b="1" dirty="0"/>
                </a:p>
              </p:txBody>
            </p:sp>
            <p:sp>
              <p:nvSpPr>
                <p:cNvPr id="16" name="íŝļïḑe">
                  <a:extLst>
                    <a:ext uri="{FF2B5EF4-FFF2-40B4-BE49-F238E27FC236}">
                      <a16:creationId xmlns:a16="http://schemas.microsoft.com/office/drawing/2014/main" id="{7F8DBF28-DD5F-4974-B4C8-123D6A00C892}"/>
                    </a:ext>
                  </a:extLst>
                </p:cNvPr>
                <p:cNvSpPr txBox="1"/>
                <p:nvPr/>
              </p:nvSpPr>
              <p:spPr>
                <a:xfrm>
                  <a:off x="9212291" y="4457323"/>
                  <a:ext cx="2255809" cy="81057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2720" indent="-17272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900" dirty="0"/>
                    <a:t>低成本</a:t>
                  </a:r>
                  <a:endParaRPr lang="en-US" altLang="zh-CN" sz="900" dirty="0"/>
                </a:p>
                <a:p>
                  <a:pPr marL="172720" indent="-17272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900" dirty="0"/>
                    <a:t>差异化产品或服务</a:t>
                  </a:r>
                  <a:endParaRPr lang="en-US" altLang="zh-CN" sz="900" dirty="0"/>
                </a:p>
                <a:p>
                  <a:pPr marL="172720" indent="-17272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900" dirty="0"/>
                    <a:t>…</a:t>
                  </a:r>
                </a:p>
              </p:txBody>
            </p:sp>
            <p:sp>
              <p:nvSpPr>
                <p:cNvPr id="17" name="îśḷide">
                  <a:extLst>
                    <a:ext uri="{FF2B5EF4-FFF2-40B4-BE49-F238E27FC236}">
                      <a16:creationId xmlns:a16="http://schemas.microsoft.com/office/drawing/2014/main" id="{86D147CD-23C5-4055-8527-DA5F0F601867}"/>
                    </a:ext>
                  </a:extLst>
                </p:cNvPr>
                <p:cNvSpPr txBox="1"/>
                <p:nvPr/>
              </p:nvSpPr>
              <p:spPr>
                <a:xfrm>
                  <a:off x="9212291" y="3985502"/>
                  <a:ext cx="2255809" cy="47182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600" b="1" dirty="0"/>
                    <a:t>我们如何销售</a:t>
                  </a:r>
                  <a:endParaRPr lang="en-US" altLang="zh-CN" sz="1600" b="1" dirty="0"/>
                </a:p>
              </p:txBody>
            </p:sp>
            <p:sp>
              <p:nvSpPr>
                <p:cNvPr id="18" name="íṥ1íḓê">
                  <a:extLst>
                    <a:ext uri="{FF2B5EF4-FFF2-40B4-BE49-F238E27FC236}">
                      <a16:creationId xmlns:a16="http://schemas.microsoft.com/office/drawing/2014/main" id="{ADB03784-FC06-485F-9F3B-0C57A3627C5C}"/>
                    </a:ext>
                  </a:extLst>
                </p:cNvPr>
                <p:cNvSpPr/>
                <p:nvPr/>
              </p:nvSpPr>
              <p:spPr>
                <a:xfrm>
                  <a:off x="8355793" y="2234319"/>
                  <a:ext cx="675000" cy="675005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19" name="ïṩḷîdé">
                  <a:extLst>
                    <a:ext uri="{FF2B5EF4-FFF2-40B4-BE49-F238E27FC236}">
                      <a16:creationId xmlns:a16="http://schemas.microsoft.com/office/drawing/2014/main" id="{7CF5A847-35C3-4440-ADF1-FB134F8E8C08}"/>
                    </a:ext>
                  </a:extLst>
                </p:cNvPr>
                <p:cNvSpPr/>
                <p:nvPr/>
              </p:nvSpPr>
              <p:spPr bwMode="auto">
                <a:xfrm>
                  <a:off x="8521200" y="2399986"/>
                  <a:ext cx="344185" cy="343665"/>
                </a:xfrm>
                <a:custGeom>
                  <a:avLst/>
                  <a:gdLst>
                    <a:gd name="connsiteX0" fmla="*/ 429252 w 607639"/>
                    <a:gd name="connsiteY0" fmla="*/ 448444 h 606722"/>
                    <a:gd name="connsiteX1" fmla="*/ 508562 w 607639"/>
                    <a:gd name="connsiteY1" fmla="*/ 448444 h 606722"/>
                    <a:gd name="connsiteX2" fmla="*/ 528323 w 607639"/>
                    <a:gd name="connsiteY2" fmla="*/ 468193 h 606722"/>
                    <a:gd name="connsiteX3" fmla="*/ 508562 w 607639"/>
                    <a:gd name="connsiteY3" fmla="*/ 488031 h 606722"/>
                    <a:gd name="connsiteX4" fmla="*/ 429252 w 607639"/>
                    <a:gd name="connsiteY4" fmla="*/ 488031 h 606722"/>
                    <a:gd name="connsiteX5" fmla="*/ 409491 w 607639"/>
                    <a:gd name="connsiteY5" fmla="*/ 468193 h 606722"/>
                    <a:gd name="connsiteX6" fmla="*/ 429252 w 607639"/>
                    <a:gd name="connsiteY6" fmla="*/ 448444 h 606722"/>
                    <a:gd name="connsiteX7" fmla="*/ 468877 w 607639"/>
                    <a:gd name="connsiteY7" fmla="*/ 369258 h 606722"/>
                    <a:gd name="connsiteX8" fmla="*/ 369812 w 607639"/>
                    <a:gd name="connsiteY8" fmla="*/ 468172 h 606722"/>
                    <a:gd name="connsiteX9" fmla="*/ 468877 w 607639"/>
                    <a:gd name="connsiteY9" fmla="*/ 567085 h 606722"/>
                    <a:gd name="connsiteX10" fmla="*/ 567942 w 607639"/>
                    <a:gd name="connsiteY10" fmla="*/ 468172 h 606722"/>
                    <a:gd name="connsiteX11" fmla="*/ 468877 w 607639"/>
                    <a:gd name="connsiteY11" fmla="*/ 369258 h 606722"/>
                    <a:gd name="connsiteX12" fmla="*/ 297182 w 607639"/>
                    <a:gd name="connsiteY12" fmla="*/ 356105 h 606722"/>
                    <a:gd name="connsiteX13" fmla="*/ 277423 w 607639"/>
                    <a:gd name="connsiteY13" fmla="*/ 375923 h 606722"/>
                    <a:gd name="connsiteX14" fmla="*/ 277423 w 607639"/>
                    <a:gd name="connsiteY14" fmla="*/ 455019 h 606722"/>
                    <a:gd name="connsiteX15" fmla="*/ 297182 w 607639"/>
                    <a:gd name="connsiteY15" fmla="*/ 474837 h 606722"/>
                    <a:gd name="connsiteX16" fmla="*/ 317031 w 607639"/>
                    <a:gd name="connsiteY16" fmla="*/ 455019 h 606722"/>
                    <a:gd name="connsiteX17" fmla="*/ 317031 w 607639"/>
                    <a:gd name="connsiteY17" fmla="*/ 375923 h 606722"/>
                    <a:gd name="connsiteX18" fmla="*/ 297182 w 607639"/>
                    <a:gd name="connsiteY18" fmla="*/ 356105 h 606722"/>
                    <a:gd name="connsiteX19" fmla="*/ 178269 w 607639"/>
                    <a:gd name="connsiteY19" fmla="*/ 356105 h 606722"/>
                    <a:gd name="connsiteX20" fmla="*/ 158509 w 607639"/>
                    <a:gd name="connsiteY20" fmla="*/ 375923 h 606722"/>
                    <a:gd name="connsiteX21" fmla="*/ 158509 w 607639"/>
                    <a:gd name="connsiteY21" fmla="*/ 455019 h 606722"/>
                    <a:gd name="connsiteX22" fmla="*/ 178269 w 607639"/>
                    <a:gd name="connsiteY22" fmla="*/ 474837 h 606722"/>
                    <a:gd name="connsiteX23" fmla="*/ 198117 w 607639"/>
                    <a:gd name="connsiteY23" fmla="*/ 455019 h 606722"/>
                    <a:gd name="connsiteX24" fmla="*/ 198117 w 607639"/>
                    <a:gd name="connsiteY24" fmla="*/ 375923 h 606722"/>
                    <a:gd name="connsiteX25" fmla="*/ 178269 w 607639"/>
                    <a:gd name="connsiteY25" fmla="*/ 356105 h 606722"/>
                    <a:gd name="connsiteX26" fmla="*/ 42622 w 607639"/>
                    <a:gd name="connsiteY26" fmla="*/ 316557 h 606722"/>
                    <a:gd name="connsiteX27" fmla="*/ 551743 w 607639"/>
                    <a:gd name="connsiteY27" fmla="*/ 316557 h 606722"/>
                    <a:gd name="connsiteX28" fmla="*/ 545690 w 607639"/>
                    <a:gd name="connsiteY28" fmla="*/ 352994 h 606722"/>
                    <a:gd name="connsiteX29" fmla="*/ 607639 w 607639"/>
                    <a:gd name="connsiteY29" fmla="*/ 468172 h 606722"/>
                    <a:gd name="connsiteX30" fmla="*/ 468877 w 607639"/>
                    <a:gd name="connsiteY30" fmla="*/ 606722 h 606722"/>
                    <a:gd name="connsiteX31" fmla="*/ 360199 w 607639"/>
                    <a:gd name="connsiteY31" fmla="*/ 553932 h 606722"/>
                    <a:gd name="connsiteX32" fmla="*/ 132608 w 607639"/>
                    <a:gd name="connsiteY32" fmla="*/ 553932 h 606722"/>
                    <a:gd name="connsiteX33" fmla="*/ 73952 w 607639"/>
                    <a:gd name="connsiteY33" fmla="*/ 504342 h 606722"/>
                    <a:gd name="connsiteX34" fmla="*/ 198124 w 607639"/>
                    <a:gd name="connsiteY34" fmla="*/ 118744 h 606722"/>
                    <a:gd name="connsiteX35" fmla="*/ 198124 w 607639"/>
                    <a:gd name="connsiteY35" fmla="*/ 197848 h 606722"/>
                    <a:gd name="connsiteX36" fmla="*/ 396249 w 607639"/>
                    <a:gd name="connsiteY36" fmla="*/ 197848 h 606722"/>
                    <a:gd name="connsiteX37" fmla="*/ 396249 w 607639"/>
                    <a:gd name="connsiteY37" fmla="*/ 118744 h 606722"/>
                    <a:gd name="connsiteX38" fmla="*/ 178276 w 607639"/>
                    <a:gd name="connsiteY38" fmla="*/ 0 h 606722"/>
                    <a:gd name="connsiteX39" fmla="*/ 416097 w 607639"/>
                    <a:gd name="connsiteY39" fmla="*/ 0 h 606722"/>
                    <a:gd name="connsiteX40" fmla="*/ 515159 w 607639"/>
                    <a:gd name="connsiteY40" fmla="*/ 98924 h 606722"/>
                    <a:gd name="connsiteX41" fmla="*/ 515159 w 607639"/>
                    <a:gd name="connsiteY41" fmla="*/ 197848 h 606722"/>
                    <a:gd name="connsiteX42" fmla="*/ 534918 w 607639"/>
                    <a:gd name="connsiteY42" fmla="*/ 197848 h 606722"/>
                    <a:gd name="connsiteX43" fmla="*/ 594373 w 607639"/>
                    <a:gd name="connsiteY43" fmla="*/ 257220 h 606722"/>
                    <a:gd name="connsiteX44" fmla="*/ 594373 w 607639"/>
                    <a:gd name="connsiteY44" fmla="*/ 277040 h 606722"/>
                    <a:gd name="connsiteX45" fmla="*/ 0 w 607639"/>
                    <a:gd name="connsiteY45" fmla="*/ 277040 h 606722"/>
                    <a:gd name="connsiteX46" fmla="*/ 0 w 607639"/>
                    <a:gd name="connsiteY46" fmla="*/ 257220 h 606722"/>
                    <a:gd name="connsiteX47" fmla="*/ 59455 w 607639"/>
                    <a:gd name="connsiteY47" fmla="*/ 197848 h 606722"/>
                    <a:gd name="connsiteX48" fmla="*/ 79214 w 607639"/>
                    <a:gd name="connsiteY48" fmla="*/ 197848 h 606722"/>
                    <a:gd name="connsiteX49" fmla="*/ 79214 w 607639"/>
                    <a:gd name="connsiteY49" fmla="*/ 98924 h 606722"/>
                    <a:gd name="connsiteX50" fmla="*/ 178276 w 607639"/>
                    <a:gd name="connsiteY50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607639" h="606722">
                      <a:moveTo>
                        <a:pt x="429252" y="448444"/>
                      </a:moveTo>
                      <a:lnTo>
                        <a:pt x="508562" y="448444"/>
                      </a:lnTo>
                      <a:cubicBezTo>
                        <a:pt x="519511" y="448444"/>
                        <a:pt x="528323" y="457251"/>
                        <a:pt x="528323" y="468193"/>
                      </a:cubicBezTo>
                      <a:cubicBezTo>
                        <a:pt x="528323" y="479135"/>
                        <a:pt x="519511" y="488031"/>
                        <a:pt x="508562" y="488031"/>
                      </a:cubicBezTo>
                      <a:lnTo>
                        <a:pt x="429252" y="488031"/>
                      </a:lnTo>
                      <a:cubicBezTo>
                        <a:pt x="418303" y="488031"/>
                        <a:pt x="409491" y="479135"/>
                        <a:pt x="409491" y="468193"/>
                      </a:cubicBezTo>
                      <a:cubicBezTo>
                        <a:pt x="409491" y="457251"/>
                        <a:pt x="418303" y="448444"/>
                        <a:pt x="429252" y="448444"/>
                      </a:cubicBezTo>
                      <a:close/>
                      <a:moveTo>
                        <a:pt x="468877" y="369258"/>
                      </a:moveTo>
                      <a:cubicBezTo>
                        <a:pt x="414316" y="369258"/>
                        <a:pt x="369812" y="413693"/>
                        <a:pt x="369812" y="468172"/>
                      </a:cubicBezTo>
                      <a:cubicBezTo>
                        <a:pt x="369812" y="522739"/>
                        <a:pt x="414316" y="567085"/>
                        <a:pt x="468877" y="567085"/>
                      </a:cubicBezTo>
                      <a:cubicBezTo>
                        <a:pt x="523527" y="567085"/>
                        <a:pt x="567942" y="522739"/>
                        <a:pt x="567942" y="468172"/>
                      </a:cubicBezTo>
                      <a:cubicBezTo>
                        <a:pt x="567942" y="413693"/>
                        <a:pt x="523527" y="369258"/>
                        <a:pt x="468877" y="369258"/>
                      </a:cubicBezTo>
                      <a:close/>
                      <a:moveTo>
                        <a:pt x="297182" y="356105"/>
                      </a:moveTo>
                      <a:cubicBezTo>
                        <a:pt x="286234" y="356105"/>
                        <a:pt x="277423" y="364992"/>
                        <a:pt x="277423" y="375923"/>
                      </a:cubicBezTo>
                      <a:lnTo>
                        <a:pt x="277423" y="455019"/>
                      </a:lnTo>
                      <a:cubicBezTo>
                        <a:pt x="277423" y="465950"/>
                        <a:pt x="286234" y="474837"/>
                        <a:pt x="297182" y="474837"/>
                      </a:cubicBezTo>
                      <a:cubicBezTo>
                        <a:pt x="308130" y="474837"/>
                        <a:pt x="317031" y="465950"/>
                        <a:pt x="317031" y="455019"/>
                      </a:cubicBezTo>
                      <a:lnTo>
                        <a:pt x="317031" y="375923"/>
                      </a:lnTo>
                      <a:cubicBezTo>
                        <a:pt x="317031" y="364992"/>
                        <a:pt x="308130" y="356105"/>
                        <a:pt x="297182" y="356105"/>
                      </a:cubicBezTo>
                      <a:close/>
                      <a:moveTo>
                        <a:pt x="178269" y="356105"/>
                      </a:moveTo>
                      <a:cubicBezTo>
                        <a:pt x="167410" y="356105"/>
                        <a:pt x="158509" y="364992"/>
                        <a:pt x="158509" y="375923"/>
                      </a:cubicBezTo>
                      <a:lnTo>
                        <a:pt x="158509" y="455019"/>
                      </a:lnTo>
                      <a:cubicBezTo>
                        <a:pt x="158509" y="465950"/>
                        <a:pt x="167410" y="474837"/>
                        <a:pt x="178269" y="474837"/>
                      </a:cubicBezTo>
                      <a:cubicBezTo>
                        <a:pt x="189217" y="474837"/>
                        <a:pt x="198117" y="465950"/>
                        <a:pt x="198117" y="455019"/>
                      </a:cubicBezTo>
                      <a:lnTo>
                        <a:pt x="198117" y="375923"/>
                      </a:lnTo>
                      <a:cubicBezTo>
                        <a:pt x="198117" y="364992"/>
                        <a:pt x="189217" y="356105"/>
                        <a:pt x="178269" y="356105"/>
                      </a:cubicBezTo>
                      <a:close/>
                      <a:moveTo>
                        <a:pt x="42622" y="316557"/>
                      </a:moveTo>
                      <a:lnTo>
                        <a:pt x="551743" y="316557"/>
                      </a:lnTo>
                      <a:lnTo>
                        <a:pt x="545690" y="352994"/>
                      </a:lnTo>
                      <a:cubicBezTo>
                        <a:pt x="582984" y="377789"/>
                        <a:pt x="607639" y="420181"/>
                        <a:pt x="607639" y="468172"/>
                      </a:cubicBezTo>
                      <a:cubicBezTo>
                        <a:pt x="607639" y="544601"/>
                        <a:pt x="545423" y="606722"/>
                        <a:pt x="468877" y="606722"/>
                      </a:cubicBezTo>
                      <a:cubicBezTo>
                        <a:pt x="424907" y="606722"/>
                        <a:pt x="385655" y="586015"/>
                        <a:pt x="360199" y="553932"/>
                      </a:cubicBezTo>
                      <a:lnTo>
                        <a:pt x="132608" y="553932"/>
                      </a:lnTo>
                      <a:cubicBezTo>
                        <a:pt x="103414" y="553932"/>
                        <a:pt x="78759" y="533048"/>
                        <a:pt x="73952" y="504342"/>
                      </a:cubicBezTo>
                      <a:close/>
                      <a:moveTo>
                        <a:pt x="198124" y="118744"/>
                      </a:moveTo>
                      <a:lnTo>
                        <a:pt x="198124" y="197848"/>
                      </a:lnTo>
                      <a:lnTo>
                        <a:pt x="396249" y="197848"/>
                      </a:lnTo>
                      <a:lnTo>
                        <a:pt x="396249" y="118744"/>
                      </a:lnTo>
                      <a:close/>
                      <a:moveTo>
                        <a:pt x="178276" y="0"/>
                      </a:moveTo>
                      <a:lnTo>
                        <a:pt x="416097" y="0"/>
                      </a:lnTo>
                      <a:cubicBezTo>
                        <a:pt x="470746" y="0"/>
                        <a:pt x="515159" y="44351"/>
                        <a:pt x="515159" y="98924"/>
                      </a:cubicBezTo>
                      <a:lnTo>
                        <a:pt x="515159" y="197848"/>
                      </a:lnTo>
                      <a:lnTo>
                        <a:pt x="534918" y="197848"/>
                      </a:lnTo>
                      <a:cubicBezTo>
                        <a:pt x="567761" y="197848"/>
                        <a:pt x="594373" y="224512"/>
                        <a:pt x="594373" y="257220"/>
                      </a:cubicBezTo>
                      <a:lnTo>
                        <a:pt x="594373" y="277040"/>
                      </a:lnTo>
                      <a:lnTo>
                        <a:pt x="0" y="277040"/>
                      </a:lnTo>
                      <a:lnTo>
                        <a:pt x="0" y="257220"/>
                      </a:lnTo>
                      <a:cubicBezTo>
                        <a:pt x="0" y="224512"/>
                        <a:pt x="26701" y="197848"/>
                        <a:pt x="59455" y="197848"/>
                      </a:cubicBezTo>
                      <a:lnTo>
                        <a:pt x="79214" y="197848"/>
                      </a:lnTo>
                      <a:lnTo>
                        <a:pt x="79214" y="98924"/>
                      </a:lnTo>
                      <a:cubicBezTo>
                        <a:pt x="79214" y="44351"/>
                        <a:pt x="123716" y="0"/>
                        <a:pt x="1782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20" name="iṧļiḋê">
                  <a:extLst>
                    <a:ext uri="{FF2B5EF4-FFF2-40B4-BE49-F238E27FC236}">
                      <a16:creationId xmlns:a16="http://schemas.microsoft.com/office/drawing/2014/main" id="{261F4049-AF1D-45C4-9DAC-9A1BF6D2757B}"/>
                    </a:ext>
                  </a:extLst>
                </p:cNvPr>
                <p:cNvSpPr/>
                <p:nvPr/>
              </p:nvSpPr>
              <p:spPr>
                <a:xfrm>
                  <a:off x="8355793" y="4040386"/>
                  <a:ext cx="675000" cy="675005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21" name="işľíďe">
                  <a:extLst>
                    <a:ext uri="{FF2B5EF4-FFF2-40B4-BE49-F238E27FC236}">
                      <a16:creationId xmlns:a16="http://schemas.microsoft.com/office/drawing/2014/main" id="{E7119765-EF4E-4144-B2BA-F368AB4D67C9}"/>
                    </a:ext>
                  </a:extLst>
                </p:cNvPr>
                <p:cNvSpPr/>
                <p:nvPr/>
              </p:nvSpPr>
              <p:spPr bwMode="auto">
                <a:xfrm>
                  <a:off x="8521200" y="4206054"/>
                  <a:ext cx="344185" cy="343665"/>
                </a:xfrm>
                <a:custGeom>
                  <a:avLst/>
                  <a:gdLst>
                    <a:gd name="connsiteX0" fmla="*/ 429252 w 607639"/>
                    <a:gd name="connsiteY0" fmla="*/ 448444 h 606722"/>
                    <a:gd name="connsiteX1" fmla="*/ 508562 w 607639"/>
                    <a:gd name="connsiteY1" fmla="*/ 448444 h 606722"/>
                    <a:gd name="connsiteX2" fmla="*/ 528323 w 607639"/>
                    <a:gd name="connsiteY2" fmla="*/ 468193 h 606722"/>
                    <a:gd name="connsiteX3" fmla="*/ 508562 w 607639"/>
                    <a:gd name="connsiteY3" fmla="*/ 488031 h 606722"/>
                    <a:gd name="connsiteX4" fmla="*/ 429252 w 607639"/>
                    <a:gd name="connsiteY4" fmla="*/ 488031 h 606722"/>
                    <a:gd name="connsiteX5" fmla="*/ 409491 w 607639"/>
                    <a:gd name="connsiteY5" fmla="*/ 468193 h 606722"/>
                    <a:gd name="connsiteX6" fmla="*/ 429252 w 607639"/>
                    <a:gd name="connsiteY6" fmla="*/ 448444 h 606722"/>
                    <a:gd name="connsiteX7" fmla="*/ 468877 w 607639"/>
                    <a:gd name="connsiteY7" fmla="*/ 369258 h 606722"/>
                    <a:gd name="connsiteX8" fmla="*/ 369812 w 607639"/>
                    <a:gd name="connsiteY8" fmla="*/ 468172 h 606722"/>
                    <a:gd name="connsiteX9" fmla="*/ 468877 w 607639"/>
                    <a:gd name="connsiteY9" fmla="*/ 567085 h 606722"/>
                    <a:gd name="connsiteX10" fmla="*/ 567942 w 607639"/>
                    <a:gd name="connsiteY10" fmla="*/ 468172 h 606722"/>
                    <a:gd name="connsiteX11" fmla="*/ 468877 w 607639"/>
                    <a:gd name="connsiteY11" fmla="*/ 369258 h 606722"/>
                    <a:gd name="connsiteX12" fmla="*/ 297182 w 607639"/>
                    <a:gd name="connsiteY12" fmla="*/ 356105 h 606722"/>
                    <a:gd name="connsiteX13" fmla="*/ 277423 w 607639"/>
                    <a:gd name="connsiteY13" fmla="*/ 375923 h 606722"/>
                    <a:gd name="connsiteX14" fmla="*/ 277423 w 607639"/>
                    <a:gd name="connsiteY14" fmla="*/ 455019 h 606722"/>
                    <a:gd name="connsiteX15" fmla="*/ 297182 w 607639"/>
                    <a:gd name="connsiteY15" fmla="*/ 474837 h 606722"/>
                    <a:gd name="connsiteX16" fmla="*/ 317031 w 607639"/>
                    <a:gd name="connsiteY16" fmla="*/ 455019 h 606722"/>
                    <a:gd name="connsiteX17" fmla="*/ 317031 w 607639"/>
                    <a:gd name="connsiteY17" fmla="*/ 375923 h 606722"/>
                    <a:gd name="connsiteX18" fmla="*/ 297182 w 607639"/>
                    <a:gd name="connsiteY18" fmla="*/ 356105 h 606722"/>
                    <a:gd name="connsiteX19" fmla="*/ 178269 w 607639"/>
                    <a:gd name="connsiteY19" fmla="*/ 356105 h 606722"/>
                    <a:gd name="connsiteX20" fmla="*/ 158509 w 607639"/>
                    <a:gd name="connsiteY20" fmla="*/ 375923 h 606722"/>
                    <a:gd name="connsiteX21" fmla="*/ 158509 w 607639"/>
                    <a:gd name="connsiteY21" fmla="*/ 455019 h 606722"/>
                    <a:gd name="connsiteX22" fmla="*/ 178269 w 607639"/>
                    <a:gd name="connsiteY22" fmla="*/ 474837 h 606722"/>
                    <a:gd name="connsiteX23" fmla="*/ 198117 w 607639"/>
                    <a:gd name="connsiteY23" fmla="*/ 455019 h 606722"/>
                    <a:gd name="connsiteX24" fmla="*/ 198117 w 607639"/>
                    <a:gd name="connsiteY24" fmla="*/ 375923 h 606722"/>
                    <a:gd name="connsiteX25" fmla="*/ 178269 w 607639"/>
                    <a:gd name="connsiteY25" fmla="*/ 356105 h 606722"/>
                    <a:gd name="connsiteX26" fmla="*/ 42622 w 607639"/>
                    <a:gd name="connsiteY26" fmla="*/ 316557 h 606722"/>
                    <a:gd name="connsiteX27" fmla="*/ 551743 w 607639"/>
                    <a:gd name="connsiteY27" fmla="*/ 316557 h 606722"/>
                    <a:gd name="connsiteX28" fmla="*/ 545690 w 607639"/>
                    <a:gd name="connsiteY28" fmla="*/ 352994 h 606722"/>
                    <a:gd name="connsiteX29" fmla="*/ 607639 w 607639"/>
                    <a:gd name="connsiteY29" fmla="*/ 468172 h 606722"/>
                    <a:gd name="connsiteX30" fmla="*/ 468877 w 607639"/>
                    <a:gd name="connsiteY30" fmla="*/ 606722 h 606722"/>
                    <a:gd name="connsiteX31" fmla="*/ 360199 w 607639"/>
                    <a:gd name="connsiteY31" fmla="*/ 553932 h 606722"/>
                    <a:gd name="connsiteX32" fmla="*/ 132608 w 607639"/>
                    <a:gd name="connsiteY32" fmla="*/ 553932 h 606722"/>
                    <a:gd name="connsiteX33" fmla="*/ 73952 w 607639"/>
                    <a:gd name="connsiteY33" fmla="*/ 504342 h 606722"/>
                    <a:gd name="connsiteX34" fmla="*/ 198124 w 607639"/>
                    <a:gd name="connsiteY34" fmla="*/ 118744 h 606722"/>
                    <a:gd name="connsiteX35" fmla="*/ 198124 w 607639"/>
                    <a:gd name="connsiteY35" fmla="*/ 197848 h 606722"/>
                    <a:gd name="connsiteX36" fmla="*/ 396249 w 607639"/>
                    <a:gd name="connsiteY36" fmla="*/ 197848 h 606722"/>
                    <a:gd name="connsiteX37" fmla="*/ 396249 w 607639"/>
                    <a:gd name="connsiteY37" fmla="*/ 118744 h 606722"/>
                    <a:gd name="connsiteX38" fmla="*/ 178276 w 607639"/>
                    <a:gd name="connsiteY38" fmla="*/ 0 h 606722"/>
                    <a:gd name="connsiteX39" fmla="*/ 416097 w 607639"/>
                    <a:gd name="connsiteY39" fmla="*/ 0 h 606722"/>
                    <a:gd name="connsiteX40" fmla="*/ 515159 w 607639"/>
                    <a:gd name="connsiteY40" fmla="*/ 98924 h 606722"/>
                    <a:gd name="connsiteX41" fmla="*/ 515159 w 607639"/>
                    <a:gd name="connsiteY41" fmla="*/ 197848 h 606722"/>
                    <a:gd name="connsiteX42" fmla="*/ 534918 w 607639"/>
                    <a:gd name="connsiteY42" fmla="*/ 197848 h 606722"/>
                    <a:gd name="connsiteX43" fmla="*/ 594373 w 607639"/>
                    <a:gd name="connsiteY43" fmla="*/ 257220 h 606722"/>
                    <a:gd name="connsiteX44" fmla="*/ 594373 w 607639"/>
                    <a:gd name="connsiteY44" fmla="*/ 277040 h 606722"/>
                    <a:gd name="connsiteX45" fmla="*/ 0 w 607639"/>
                    <a:gd name="connsiteY45" fmla="*/ 277040 h 606722"/>
                    <a:gd name="connsiteX46" fmla="*/ 0 w 607639"/>
                    <a:gd name="connsiteY46" fmla="*/ 257220 h 606722"/>
                    <a:gd name="connsiteX47" fmla="*/ 59455 w 607639"/>
                    <a:gd name="connsiteY47" fmla="*/ 197848 h 606722"/>
                    <a:gd name="connsiteX48" fmla="*/ 79214 w 607639"/>
                    <a:gd name="connsiteY48" fmla="*/ 197848 h 606722"/>
                    <a:gd name="connsiteX49" fmla="*/ 79214 w 607639"/>
                    <a:gd name="connsiteY49" fmla="*/ 98924 h 606722"/>
                    <a:gd name="connsiteX50" fmla="*/ 178276 w 607639"/>
                    <a:gd name="connsiteY50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607639" h="606722">
                      <a:moveTo>
                        <a:pt x="429252" y="448444"/>
                      </a:moveTo>
                      <a:lnTo>
                        <a:pt x="508562" y="448444"/>
                      </a:lnTo>
                      <a:cubicBezTo>
                        <a:pt x="519511" y="448444"/>
                        <a:pt x="528323" y="457251"/>
                        <a:pt x="528323" y="468193"/>
                      </a:cubicBezTo>
                      <a:cubicBezTo>
                        <a:pt x="528323" y="479135"/>
                        <a:pt x="519511" y="488031"/>
                        <a:pt x="508562" y="488031"/>
                      </a:cubicBezTo>
                      <a:lnTo>
                        <a:pt x="429252" y="488031"/>
                      </a:lnTo>
                      <a:cubicBezTo>
                        <a:pt x="418303" y="488031"/>
                        <a:pt x="409491" y="479135"/>
                        <a:pt x="409491" y="468193"/>
                      </a:cubicBezTo>
                      <a:cubicBezTo>
                        <a:pt x="409491" y="457251"/>
                        <a:pt x="418303" y="448444"/>
                        <a:pt x="429252" y="448444"/>
                      </a:cubicBezTo>
                      <a:close/>
                      <a:moveTo>
                        <a:pt x="468877" y="369258"/>
                      </a:moveTo>
                      <a:cubicBezTo>
                        <a:pt x="414316" y="369258"/>
                        <a:pt x="369812" y="413693"/>
                        <a:pt x="369812" y="468172"/>
                      </a:cubicBezTo>
                      <a:cubicBezTo>
                        <a:pt x="369812" y="522739"/>
                        <a:pt x="414316" y="567085"/>
                        <a:pt x="468877" y="567085"/>
                      </a:cubicBezTo>
                      <a:cubicBezTo>
                        <a:pt x="523527" y="567085"/>
                        <a:pt x="567942" y="522739"/>
                        <a:pt x="567942" y="468172"/>
                      </a:cubicBezTo>
                      <a:cubicBezTo>
                        <a:pt x="567942" y="413693"/>
                        <a:pt x="523527" y="369258"/>
                        <a:pt x="468877" y="369258"/>
                      </a:cubicBezTo>
                      <a:close/>
                      <a:moveTo>
                        <a:pt x="297182" y="356105"/>
                      </a:moveTo>
                      <a:cubicBezTo>
                        <a:pt x="286234" y="356105"/>
                        <a:pt x="277423" y="364992"/>
                        <a:pt x="277423" y="375923"/>
                      </a:cubicBezTo>
                      <a:lnTo>
                        <a:pt x="277423" y="455019"/>
                      </a:lnTo>
                      <a:cubicBezTo>
                        <a:pt x="277423" y="465950"/>
                        <a:pt x="286234" y="474837"/>
                        <a:pt x="297182" y="474837"/>
                      </a:cubicBezTo>
                      <a:cubicBezTo>
                        <a:pt x="308130" y="474837"/>
                        <a:pt x="317031" y="465950"/>
                        <a:pt x="317031" y="455019"/>
                      </a:cubicBezTo>
                      <a:lnTo>
                        <a:pt x="317031" y="375923"/>
                      </a:lnTo>
                      <a:cubicBezTo>
                        <a:pt x="317031" y="364992"/>
                        <a:pt x="308130" y="356105"/>
                        <a:pt x="297182" y="356105"/>
                      </a:cubicBezTo>
                      <a:close/>
                      <a:moveTo>
                        <a:pt x="178269" y="356105"/>
                      </a:moveTo>
                      <a:cubicBezTo>
                        <a:pt x="167410" y="356105"/>
                        <a:pt x="158509" y="364992"/>
                        <a:pt x="158509" y="375923"/>
                      </a:cubicBezTo>
                      <a:lnTo>
                        <a:pt x="158509" y="455019"/>
                      </a:lnTo>
                      <a:cubicBezTo>
                        <a:pt x="158509" y="465950"/>
                        <a:pt x="167410" y="474837"/>
                        <a:pt x="178269" y="474837"/>
                      </a:cubicBezTo>
                      <a:cubicBezTo>
                        <a:pt x="189217" y="474837"/>
                        <a:pt x="198117" y="465950"/>
                        <a:pt x="198117" y="455019"/>
                      </a:cubicBezTo>
                      <a:lnTo>
                        <a:pt x="198117" y="375923"/>
                      </a:lnTo>
                      <a:cubicBezTo>
                        <a:pt x="198117" y="364992"/>
                        <a:pt x="189217" y="356105"/>
                        <a:pt x="178269" y="356105"/>
                      </a:cubicBezTo>
                      <a:close/>
                      <a:moveTo>
                        <a:pt x="42622" y="316557"/>
                      </a:moveTo>
                      <a:lnTo>
                        <a:pt x="551743" y="316557"/>
                      </a:lnTo>
                      <a:lnTo>
                        <a:pt x="545690" y="352994"/>
                      </a:lnTo>
                      <a:cubicBezTo>
                        <a:pt x="582984" y="377789"/>
                        <a:pt x="607639" y="420181"/>
                        <a:pt x="607639" y="468172"/>
                      </a:cubicBezTo>
                      <a:cubicBezTo>
                        <a:pt x="607639" y="544601"/>
                        <a:pt x="545423" y="606722"/>
                        <a:pt x="468877" y="606722"/>
                      </a:cubicBezTo>
                      <a:cubicBezTo>
                        <a:pt x="424907" y="606722"/>
                        <a:pt x="385655" y="586015"/>
                        <a:pt x="360199" y="553932"/>
                      </a:cubicBezTo>
                      <a:lnTo>
                        <a:pt x="132608" y="553932"/>
                      </a:lnTo>
                      <a:cubicBezTo>
                        <a:pt x="103414" y="553932"/>
                        <a:pt x="78759" y="533048"/>
                        <a:pt x="73952" y="504342"/>
                      </a:cubicBezTo>
                      <a:close/>
                      <a:moveTo>
                        <a:pt x="198124" y="118744"/>
                      </a:moveTo>
                      <a:lnTo>
                        <a:pt x="198124" y="197848"/>
                      </a:lnTo>
                      <a:lnTo>
                        <a:pt x="396249" y="197848"/>
                      </a:lnTo>
                      <a:lnTo>
                        <a:pt x="396249" y="118744"/>
                      </a:lnTo>
                      <a:close/>
                      <a:moveTo>
                        <a:pt x="178276" y="0"/>
                      </a:moveTo>
                      <a:lnTo>
                        <a:pt x="416097" y="0"/>
                      </a:lnTo>
                      <a:cubicBezTo>
                        <a:pt x="470746" y="0"/>
                        <a:pt x="515159" y="44351"/>
                        <a:pt x="515159" y="98924"/>
                      </a:cubicBezTo>
                      <a:lnTo>
                        <a:pt x="515159" y="197848"/>
                      </a:lnTo>
                      <a:lnTo>
                        <a:pt x="534918" y="197848"/>
                      </a:lnTo>
                      <a:cubicBezTo>
                        <a:pt x="567761" y="197848"/>
                        <a:pt x="594373" y="224512"/>
                        <a:pt x="594373" y="257220"/>
                      </a:cubicBezTo>
                      <a:lnTo>
                        <a:pt x="594373" y="277040"/>
                      </a:lnTo>
                      <a:lnTo>
                        <a:pt x="0" y="277040"/>
                      </a:lnTo>
                      <a:lnTo>
                        <a:pt x="0" y="257220"/>
                      </a:lnTo>
                      <a:cubicBezTo>
                        <a:pt x="0" y="224512"/>
                        <a:pt x="26701" y="197848"/>
                        <a:pt x="59455" y="197848"/>
                      </a:cubicBezTo>
                      <a:lnTo>
                        <a:pt x="79214" y="197848"/>
                      </a:lnTo>
                      <a:lnTo>
                        <a:pt x="79214" y="98924"/>
                      </a:lnTo>
                      <a:cubicBezTo>
                        <a:pt x="79214" y="44351"/>
                        <a:pt x="123716" y="0"/>
                        <a:pt x="1782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  <p:cxnSp>
              <p:nvCxnSpPr>
                <p:cNvPr id="22" name="直接连接符 62">
                  <a:extLst>
                    <a:ext uri="{FF2B5EF4-FFF2-40B4-BE49-F238E27FC236}">
                      <a16:creationId xmlns:a16="http://schemas.microsoft.com/office/drawing/2014/main" id="{0B63B72B-D1A3-430B-A3D9-D6895F8321CC}"/>
                    </a:ext>
                  </a:extLst>
                </p:cNvPr>
                <p:cNvCxnSpPr/>
                <p:nvPr/>
              </p:nvCxnSpPr>
              <p:spPr>
                <a:xfrm>
                  <a:off x="9212291" y="3638780"/>
                  <a:ext cx="1441159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íšḻiḍe">
              <a:extLst>
                <a:ext uri="{FF2B5EF4-FFF2-40B4-BE49-F238E27FC236}">
                  <a16:creationId xmlns:a16="http://schemas.microsoft.com/office/drawing/2014/main" id="{1B7C89E2-9D09-49E6-B342-8CB74CF18889}"/>
                </a:ext>
              </a:extLst>
            </p:cNvPr>
            <p:cNvGrpSpPr/>
            <p:nvPr/>
          </p:nvGrpSpPr>
          <p:grpSpPr>
            <a:xfrm>
              <a:off x="4469388" y="1739956"/>
              <a:ext cx="3253219" cy="3233130"/>
              <a:chOff x="4469390" y="1812435"/>
              <a:chExt cx="3253219" cy="3233101"/>
            </a:xfrm>
          </p:grpSpPr>
          <p:sp>
            <p:nvSpPr>
              <p:cNvPr id="8" name="íṡḷïďê">
                <a:extLst>
                  <a:ext uri="{FF2B5EF4-FFF2-40B4-BE49-F238E27FC236}">
                    <a16:creationId xmlns:a16="http://schemas.microsoft.com/office/drawing/2014/main" id="{B453B833-98C4-4A5F-8ABC-13715B1935D0}"/>
                  </a:ext>
                </a:extLst>
              </p:cNvPr>
              <p:cNvSpPr/>
              <p:nvPr/>
            </p:nvSpPr>
            <p:spPr>
              <a:xfrm>
                <a:off x="6246604" y="3038489"/>
                <a:ext cx="1476005" cy="1752136"/>
              </a:xfrm>
              <a:custGeom>
                <a:avLst/>
                <a:gdLst>
                  <a:gd name="T0" fmla="*/ 7015 w 11805"/>
                  <a:gd name="T1" fmla="*/ 9430 h 11732"/>
                  <a:gd name="T2" fmla="*/ 9219 w 11805"/>
                  <a:gd name="T3" fmla="*/ 7278 h 11732"/>
                  <a:gd name="T4" fmla="*/ 8474 w 11805"/>
                  <a:gd name="T5" fmla="*/ 6683 h 11732"/>
                  <a:gd name="T6" fmla="*/ 11079 w 11805"/>
                  <a:gd name="T7" fmla="*/ 4716 h 11732"/>
                  <a:gd name="T8" fmla="*/ 11446 w 11805"/>
                  <a:gd name="T9" fmla="*/ 7949 h 11732"/>
                  <a:gd name="T10" fmla="*/ 10669 w 11805"/>
                  <a:gd name="T11" fmla="*/ 7837 h 11732"/>
                  <a:gd name="T12" fmla="*/ 7496 w 11805"/>
                  <a:gd name="T13" fmla="*/ 10774 h 11732"/>
                  <a:gd name="T14" fmla="*/ 6593 w 11805"/>
                  <a:gd name="T15" fmla="*/ 9734 h 11732"/>
                  <a:gd name="T16" fmla="*/ 9498 w 11805"/>
                  <a:gd name="T17" fmla="*/ 5039 h 11732"/>
                  <a:gd name="T18" fmla="*/ 7107 w 11805"/>
                  <a:gd name="T19" fmla="*/ 2440 h 11732"/>
                  <a:gd name="T20" fmla="*/ 6757 w 11805"/>
                  <a:gd name="T21" fmla="*/ 3185 h 11732"/>
                  <a:gd name="T22" fmla="*/ 4305 w 11805"/>
                  <a:gd name="T23" fmla="*/ 1076 h 11732"/>
                  <a:gd name="T24" fmla="*/ 7319 w 11805"/>
                  <a:gd name="T25" fmla="*/ 38 h 11732"/>
                  <a:gd name="T26" fmla="*/ 7644 w 11805"/>
                  <a:gd name="T27" fmla="*/ 301 h 11732"/>
                  <a:gd name="T28" fmla="*/ 7513 w 11805"/>
                  <a:gd name="T29" fmla="*/ 1063 h 11732"/>
                  <a:gd name="T30" fmla="*/ 10560 w 11805"/>
                  <a:gd name="T31" fmla="*/ 4094 h 11732"/>
                  <a:gd name="T32" fmla="*/ 9595 w 11805"/>
                  <a:gd name="T33" fmla="*/ 4953 h 11732"/>
                  <a:gd name="T34" fmla="*/ 4888 w 11805"/>
                  <a:gd name="T35" fmla="*/ 2407 h 11732"/>
                  <a:gd name="T36" fmla="*/ 2564 w 11805"/>
                  <a:gd name="T37" fmla="*/ 4504 h 11732"/>
                  <a:gd name="T38" fmla="*/ 3237 w 11805"/>
                  <a:gd name="T39" fmla="*/ 4761 h 11732"/>
                  <a:gd name="T40" fmla="*/ 1270 w 11805"/>
                  <a:gd name="T41" fmla="*/ 7364 h 11732"/>
                  <a:gd name="T42" fmla="*/ 47 w 11805"/>
                  <a:gd name="T43" fmla="*/ 4315 h 11732"/>
                  <a:gd name="T44" fmla="*/ 1020 w 11805"/>
                  <a:gd name="T45" fmla="*/ 4215 h 11732"/>
                  <a:gd name="T46" fmla="*/ 3742 w 11805"/>
                  <a:gd name="T47" fmla="*/ 1313 h 11732"/>
                  <a:gd name="T48" fmla="*/ 4888 w 11805"/>
                  <a:gd name="T49" fmla="*/ 2407 h 11732"/>
                  <a:gd name="T50" fmla="*/ 4314 w 11805"/>
                  <a:gd name="T51" fmla="*/ 9214 h 11732"/>
                  <a:gd name="T52" fmla="*/ 4684 w 11805"/>
                  <a:gd name="T53" fmla="*/ 8577 h 11732"/>
                  <a:gd name="T54" fmla="*/ 7000 w 11805"/>
                  <a:gd name="T55" fmla="*/ 10832 h 11732"/>
                  <a:gd name="T56" fmla="*/ 3902 w 11805"/>
                  <a:gd name="T57" fmla="*/ 11708 h 11732"/>
                  <a:gd name="T58" fmla="*/ 3579 w 11805"/>
                  <a:gd name="T59" fmla="*/ 11406 h 11732"/>
                  <a:gd name="T60" fmla="*/ 3800 w 11805"/>
                  <a:gd name="T61" fmla="*/ 10578 h 11732"/>
                  <a:gd name="T62" fmla="*/ 1291 w 11805"/>
                  <a:gd name="T63" fmla="*/ 7814 h 11732"/>
                  <a:gd name="T64" fmla="*/ 2276 w 11805"/>
                  <a:gd name="T65" fmla="*/ 6878 h 1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356" h="6358">
                    <a:moveTo>
                      <a:pt x="0" y="5110"/>
                    </a:moveTo>
                    <a:cubicBezTo>
                      <a:pt x="199" y="5075"/>
                      <a:pt x="386" y="5040"/>
                      <a:pt x="566" y="4981"/>
                    </a:cubicBezTo>
                    <a:cubicBezTo>
                      <a:pt x="1615" y="4635"/>
                      <a:pt x="2363" y="3949"/>
                      <a:pt x="2835" y="2955"/>
                    </a:cubicBezTo>
                    <a:cubicBezTo>
                      <a:pt x="2873" y="2873"/>
                      <a:pt x="2848" y="2851"/>
                      <a:pt x="2770" y="2829"/>
                    </a:cubicBezTo>
                    <a:cubicBezTo>
                      <a:pt x="2553" y="2769"/>
                      <a:pt x="2337" y="2703"/>
                      <a:pt x="2122" y="2636"/>
                    </a:cubicBezTo>
                    <a:cubicBezTo>
                      <a:pt x="1920" y="2573"/>
                      <a:pt x="1871" y="2380"/>
                      <a:pt x="2025" y="2234"/>
                    </a:cubicBezTo>
                    <a:cubicBezTo>
                      <a:pt x="2759" y="1535"/>
                      <a:pt x="3495" y="838"/>
                      <a:pt x="4232" y="143"/>
                    </a:cubicBezTo>
                    <a:cubicBezTo>
                      <a:pt x="4383" y="0"/>
                      <a:pt x="4583" y="62"/>
                      <a:pt x="4630" y="267"/>
                    </a:cubicBezTo>
                    <a:cubicBezTo>
                      <a:pt x="4857" y="1252"/>
                      <a:pt x="5083" y="2237"/>
                      <a:pt x="5306" y="3223"/>
                    </a:cubicBezTo>
                    <a:cubicBezTo>
                      <a:pt x="5356" y="3442"/>
                      <a:pt x="5213" y="3566"/>
                      <a:pt x="4997" y="3500"/>
                    </a:cubicBezTo>
                    <a:cubicBezTo>
                      <a:pt x="4793" y="3438"/>
                      <a:pt x="4586" y="3381"/>
                      <a:pt x="4386" y="3309"/>
                    </a:cubicBezTo>
                    <a:cubicBezTo>
                      <a:pt x="4289" y="3273"/>
                      <a:pt x="4258" y="3301"/>
                      <a:pt x="4220" y="3388"/>
                    </a:cubicBezTo>
                    <a:cubicBezTo>
                      <a:pt x="3681" y="4647"/>
                      <a:pt x="2788" y="5564"/>
                      <a:pt x="1542" y="6135"/>
                    </a:cubicBezTo>
                    <a:cubicBezTo>
                      <a:pt x="1381" y="6209"/>
                      <a:pt x="1216" y="6272"/>
                      <a:pt x="1047" y="6325"/>
                    </a:cubicBezTo>
                    <a:cubicBezTo>
                      <a:pt x="1018" y="6334"/>
                      <a:pt x="995" y="6358"/>
                      <a:pt x="967" y="6313"/>
                    </a:cubicBezTo>
                    <a:cubicBezTo>
                      <a:pt x="730" y="5941"/>
                      <a:pt x="415" y="5630"/>
                      <a:pt x="144" y="5285"/>
                    </a:cubicBezTo>
                    <a:cubicBezTo>
                      <a:pt x="99" y="5228"/>
                      <a:pt x="52" y="5174"/>
                      <a:pt x="0" y="511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lvl="0" algn="ctr"/>
                <a:endParaRPr/>
              </a:p>
            </p:txBody>
          </p:sp>
          <p:sp>
            <p:nvSpPr>
              <p:cNvPr id="9" name="iṩḻîḍé">
                <a:extLst>
                  <a:ext uri="{FF2B5EF4-FFF2-40B4-BE49-F238E27FC236}">
                    <a16:creationId xmlns:a16="http://schemas.microsoft.com/office/drawing/2014/main" id="{540721A0-6FA7-4814-AD63-FC6D280D8338}"/>
                  </a:ext>
                </a:extLst>
              </p:cNvPr>
              <p:cNvSpPr/>
              <p:nvPr/>
            </p:nvSpPr>
            <p:spPr>
              <a:xfrm>
                <a:off x="5611944" y="1812435"/>
                <a:ext cx="1798434" cy="1388646"/>
              </a:xfrm>
              <a:custGeom>
                <a:avLst/>
                <a:gdLst>
                  <a:gd name="T0" fmla="*/ 7015 w 11805"/>
                  <a:gd name="T1" fmla="*/ 9430 h 11732"/>
                  <a:gd name="T2" fmla="*/ 9219 w 11805"/>
                  <a:gd name="T3" fmla="*/ 7278 h 11732"/>
                  <a:gd name="T4" fmla="*/ 8474 w 11805"/>
                  <a:gd name="T5" fmla="*/ 6683 h 11732"/>
                  <a:gd name="T6" fmla="*/ 11079 w 11805"/>
                  <a:gd name="T7" fmla="*/ 4716 h 11732"/>
                  <a:gd name="T8" fmla="*/ 11446 w 11805"/>
                  <a:gd name="T9" fmla="*/ 7949 h 11732"/>
                  <a:gd name="T10" fmla="*/ 10669 w 11805"/>
                  <a:gd name="T11" fmla="*/ 7837 h 11732"/>
                  <a:gd name="T12" fmla="*/ 7496 w 11805"/>
                  <a:gd name="T13" fmla="*/ 10774 h 11732"/>
                  <a:gd name="T14" fmla="*/ 6593 w 11805"/>
                  <a:gd name="T15" fmla="*/ 9734 h 11732"/>
                  <a:gd name="T16" fmla="*/ 9498 w 11805"/>
                  <a:gd name="T17" fmla="*/ 5039 h 11732"/>
                  <a:gd name="T18" fmla="*/ 7107 w 11805"/>
                  <a:gd name="T19" fmla="*/ 2440 h 11732"/>
                  <a:gd name="T20" fmla="*/ 6757 w 11805"/>
                  <a:gd name="T21" fmla="*/ 3185 h 11732"/>
                  <a:gd name="T22" fmla="*/ 4305 w 11805"/>
                  <a:gd name="T23" fmla="*/ 1076 h 11732"/>
                  <a:gd name="T24" fmla="*/ 7319 w 11805"/>
                  <a:gd name="T25" fmla="*/ 38 h 11732"/>
                  <a:gd name="T26" fmla="*/ 7644 w 11805"/>
                  <a:gd name="T27" fmla="*/ 301 h 11732"/>
                  <a:gd name="T28" fmla="*/ 7513 w 11805"/>
                  <a:gd name="T29" fmla="*/ 1063 h 11732"/>
                  <a:gd name="T30" fmla="*/ 10560 w 11805"/>
                  <a:gd name="T31" fmla="*/ 4094 h 11732"/>
                  <a:gd name="T32" fmla="*/ 9595 w 11805"/>
                  <a:gd name="T33" fmla="*/ 4953 h 11732"/>
                  <a:gd name="T34" fmla="*/ 4888 w 11805"/>
                  <a:gd name="T35" fmla="*/ 2407 h 11732"/>
                  <a:gd name="T36" fmla="*/ 2564 w 11805"/>
                  <a:gd name="T37" fmla="*/ 4504 h 11732"/>
                  <a:gd name="T38" fmla="*/ 3237 w 11805"/>
                  <a:gd name="T39" fmla="*/ 4761 h 11732"/>
                  <a:gd name="T40" fmla="*/ 1270 w 11805"/>
                  <a:gd name="T41" fmla="*/ 7364 h 11732"/>
                  <a:gd name="T42" fmla="*/ 47 w 11805"/>
                  <a:gd name="T43" fmla="*/ 4315 h 11732"/>
                  <a:gd name="T44" fmla="*/ 1020 w 11805"/>
                  <a:gd name="T45" fmla="*/ 4215 h 11732"/>
                  <a:gd name="T46" fmla="*/ 3742 w 11805"/>
                  <a:gd name="T47" fmla="*/ 1313 h 11732"/>
                  <a:gd name="T48" fmla="*/ 4888 w 11805"/>
                  <a:gd name="T49" fmla="*/ 2407 h 11732"/>
                  <a:gd name="T50" fmla="*/ 4314 w 11805"/>
                  <a:gd name="T51" fmla="*/ 9214 h 11732"/>
                  <a:gd name="T52" fmla="*/ 4684 w 11805"/>
                  <a:gd name="T53" fmla="*/ 8577 h 11732"/>
                  <a:gd name="T54" fmla="*/ 7000 w 11805"/>
                  <a:gd name="T55" fmla="*/ 10832 h 11732"/>
                  <a:gd name="T56" fmla="*/ 3902 w 11805"/>
                  <a:gd name="T57" fmla="*/ 11708 h 11732"/>
                  <a:gd name="T58" fmla="*/ 3579 w 11805"/>
                  <a:gd name="T59" fmla="*/ 11406 h 11732"/>
                  <a:gd name="T60" fmla="*/ 3800 w 11805"/>
                  <a:gd name="T61" fmla="*/ 10578 h 11732"/>
                  <a:gd name="T62" fmla="*/ 1291 w 11805"/>
                  <a:gd name="T63" fmla="*/ 7814 h 11732"/>
                  <a:gd name="T64" fmla="*/ 2276 w 11805"/>
                  <a:gd name="T65" fmla="*/ 6878 h 1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526" h="5039">
                    <a:moveTo>
                      <a:pt x="5352" y="5039"/>
                    </a:moveTo>
                    <a:cubicBezTo>
                      <a:pt x="5276" y="4749"/>
                      <a:pt x="5182" y="4482"/>
                      <a:pt x="5049" y="4229"/>
                    </a:cubicBezTo>
                    <a:cubicBezTo>
                      <a:pt x="4588" y="3358"/>
                      <a:pt x="3887" y="2770"/>
                      <a:pt x="2961" y="2440"/>
                    </a:cubicBezTo>
                    <a:cubicBezTo>
                      <a:pt x="2875" y="2410"/>
                      <a:pt x="2840" y="2422"/>
                      <a:pt x="2815" y="2515"/>
                    </a:cubicBezTo>
                    <a:cubicBezTo>
                      <a:pt x="2754" y="2740"/>
                      <a:pt x="2682" y="2962"/>
                      <a:pt x="2611" y="3185"/>
                    </a:cubicBezTo>
                    <a:cubicBezTo>
                      <a:pt x="2541" y="3408"/>
                      <a:pt x="2335" y="3456"/>
                      <a:pt x="2177" y="3284"/>
                    </a:cubicBezTo>
                    <a:cubicBezTo>
                      <a:pt x="1503" y="2549"/>
                      <a:pt x="831" y="1813"/>
                      <a:pt x="159" y="1076"/>
                    </a:cubicBezTo>
                    <a:cubicBezTo>
                      <a:pt x="0" y="902"/>
                      <a:pt x="62" y="716"/>
                      <a:pt x="293" y="665"/>
                    </a:cubicBezTo>
                    <a:cubicBezTo>
                      <a:pt x="1253" y="456"/>
                      <a:pt x="2213" y="247"/>
                      <a:pt x="3173" y="38"/>
                    </a:cubicBezTo>
                    <a:cubicBezTo>
                      <a:pt x="3201" y="33"/>
                      <a:pt x="3229" y="27"/>
                      <a:pt x="3256" y="23"/>
                    </a:cubicBezTo>
                    <a:cubicBezTo>
                      <a:pt x="3424" y="0"/>
                      <a:pt x="3548" y="139"/>
                      <a:pt x="3498" y="301"/>
                    </a:cubicBezTo>
                    <a:cubicBezTo>
                      <a:pt x="3435" y="509"/>
                      <a:pt x="3369" y="716"/>
                      <a:pt x="3297" y="921"/>
                    </a:cubicBezTo>
                    <a:cubicBezTo>
                      <a:pt x="3268" y="1003"/>
                      <a:pt x="3276" y="1032"/>
                      <a:pt x="3367" y="1063"/>
                    </a:cubicBezTo>
                    <a:cubicBezTo>
                      <a:pt x="4818" y="1561"/>
                      <a:pt x="5854" y="2514"/>
                      <a:pt x="6482" y="3914"/>
                    </a:cubicBezTo>
                    <a:cubicBezTo>
                      <a:pt x="6526" y="4012"/>
                      <a:pt x="6519" y="4057"/>
                      <a:pt x="6414" y="4094"/>
                    </a:cubicBezTo>
                    <a:cubicBezTo>
                      <a:pt x="6323" y="4126"/>
                      <a:pt x="6247" y="4191"/>
                      <a:pt x="6177" y="4258"/>
                    </a:cubicBezTo>
                    <a:cubicBezTo>
                      <a:pt x="5934" y="4490"/>
                      <a:pt x="5692" y="4721"/>
                      <a:pt x="5449" y="4953"/>
                    </a:cubicBezTo>
                    <a:cubicBezTo>
                      <a:pt x="5421" y="4979"/>
                      <a:pt x="5392" y="5004"/>
                      <a:pt x="5352" y="5039"/>
                    </a:cubicBezTo>
                  </a:path>
                </a:pathLst>
              </a:custGeom>
              <a:solidFill>
                <a:schemeClr val="accent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lvl="0" algn="ctr"/>
                <a:endParaRPr dirty="0"/>
              </a:p>
            </p:txBody>
          </p:sp>
          <p:sp>
            <p:nvSpPr>
              <p:cNvPr id="10" name="ï$ļíďè">
                <a:extLst>
                  <a:ext uri="{FF2B5EF4-FFF2-40B4-BE49-F238E27FC236}">
                    <a16:creationId xmlns:a16="http://schemas.microsoft.com/office/drawing/2014/main" id="{DEA02649-72EA-49DD-915D-004E8B7EBF7C}"/>
                  </a:ext>
                </a:extLst>
              </p:cNvPr>
              <p:cNvSpPr/>
              <p:nvPr/>
            </p:nvSpPr>
            <p:spPr>
              <a:xfrm>
                <a:off x="4469390" y="2163523"/>
                <a:ext cx="1347034" cy="1721271"/>
              </a:xfrm>
              <a:custGeom>
                <a:avLst/>
                <a:gdLst>
                  <a:gd name="T0" fmla="*/ 7015 w 11805"/>
                  <a:gd name="T1" fmla="*/ 9430 h 11732"/>
                  <a:gd name="T2" fmla="*/ 9219 w 11805"/>
                  <a:gd name="T3" fmla="*/ 7278 h 11732"/>
                  <a:gd name="T4" fmla="*/ 8474 w 11805"/>
                  <a:gd name="T5" fmla="*/ 6683 h 11732"/>
                  <a:gd name="T6" fmla="*/ 11079 w 11805"/>
                  <a:gd name="T7" fmla="*/ 4716 h 11732"/>
                  <a:gd name="T8" fmla="*/ 11446 w 11805"/>
                  <a:gd name="T9" fmla="*/ 7949 h 11732"/>
                  <a:gd name="T10" fmla="*/ 10669 w 11805"/>
                  <a:gd name="T11" fmla="*/ 7837 h 11732"/>
                  <a:gd name="T12" fmla="*/ 7496 w 11805"/>
                  <a:gd name="T13" fmla="*/ 10774 h 11732"/>
                  <a:gd name="T14" fmla="*/ 6593 w 11805"/>
                  <a:gd name="T15" fmla="*/ 9734 h 11732"/>
                  <a:gd name="T16" fmla="*/ 9498 w 11805"/>
                  <a:gd name="T17" fmla="*/ 5039 h 11732"/>
                  <a:gd name="T18" fmla="*/ 7107 w 11805"/>
                  <a:gd name="T19" fmla="*/ 2440 h 11732"/>
                  <a:gd name="T20" fmla="*/ 6757 w 11805"/>
                  <a:gd name="T21" fmla="*/ 3185 h 11732"/>
                  <a:gd name="T22" fmla="*/ 4305 w 11805"/>
                  <a:gd name="T23" fmla="*/ 1076 h 11732"/>
                  <a:gd name="T24" fmla="*/ 7319 w 11805"/>
                  <a:gd name="T25" fmla="*/ 38 h 11732"/>
                  <a:gd name="T26" fmla="*/ 7644 w 11805"/>
                  <a:gd name="T27" fmla="*/ 301 h 11732"/>
                  <a:gd name="T28" fmla="*/ 7513 w 11805"/>
                  <a:gd name="T29" fmla="*/ 1063 h 11732"/>
                  <a:gd name="T30" fmla="*/ 10560 w 11805"/>
                  <a:gd name="T31" fmla="*/ 4094 h 11732"/>
                  <a:gd name="T32" fmla="*/ 9595 w 11805"/>
                  <a:gd name="T33" fmla="*/ 4953 h 11732"/>
                  <a:gd name="T34" fmla="*/ 4888 w 11805"/>
                  <a:gd name="T35" fmla="*/ 2407 h 11732"/>
                  <a:gd name="T36" fmla="*/ 2564 w 11805"/>
                  <a:gd name="T37" fmla="*/ 4504 h 11732"/>
                  <a:gd name="T38" fmla="*/ 3237 w 11805"/>
                  <a:gd name="T39" fmla="*/ 4761 h 11732"/>
                  <a:gd name="T40" fmla="*/ 1270 w 11805"/>
                  <a:gd name="T41" fmla="*/ 7364 h 11732"/>
                  <a:gd name="T42" fmla="*/ 47 w 11805"/>
                  <a:gd name="T43" fmla="*/ 4315 h 11732"/>
                  <a:gd name="T44" fmla="*/ 1020 w 11805"/>
                  <a:gd name="T45" fmla="*/ 4215 h 11732"/>
                  <a:gd name="T46" fmla="*/ 3742 w 11805"/>
                  <a:gd name="T47" fmla="*/ 1313 h 11732"/>
                  <a:gd name="T48" fmla="*/ 4888 w 11805"/>
                  <a:gd name="T49" fmla="*/ 2407 h 11732"/>
                  <a:gd name="T50" fmla="*/ 4314 w 11805"/>
                  <a:gd name="T51" fmla="*/ 9214 h 11732"/>
                  <a:gd name="T52" fmla="*/ 4684 w 11805"/>
                  <a:gd name="T53" fmla="*/ 8577 h 11732"/>
                  <a:gd name="T54" fmla="*/ 7000 w 11805"/>
                  <a:gd name="T55" fmla="*/ 10832 h 11732"/>
                  <a:gd name="T56" fmla="*/ 3902 w 11805"/>
                  <a:gd name="T57" fmla="*/ 11708 h 11732"/>
                  <a:gd name="T58" fmla="*/ 3579 w 11805"/>
                  <a:gd name="T59" fmla="*/ 11406 h 11732"/>
                  <a:gd name="T60" fmla="*/ 3800 w 11805"/>
                  <a:gd name="T61" fmla="*/ 10578 h 11732"/>
                  <a:gd name="T62" fmla="*/ 1291 w 11805"/>
                  <a:gd name="T63" fmla="*/ 7814 h 11732"/>
                  <a:gd name="T64" fmla="*/ 2276 w 11805"/>
                  <a:gd name="T65" fmla="*/ 6878 h 1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88" h="6246">
                    <a:moveTo>
                      <a:pt x="4888" y="1133"/>
                    </a:moveTo>
                    <a:cubicBezTo>
                      <a:pt x="4497" y="1262"/>
                      <a:pt x="4143" y="1432"/>
                      <a:pt x="3820" y="1666"/>
                    </a:cubicBezTo>
                    <a:cubicBezTo>
                      <a:pt x="3259" y="2072"/>
                      <a:pt x="2840" y="2592"/>
                      <a:pt x="2564" y="3230"/>
                    </a:cubicBezTo>
                    <a:cubicBezTo>
                      <a:pt x="2530" y="3309"/>
                      <a:pt x="2545" y="3328"/>
                      <a:pt x="2626" y="3344"/>
                    </a:cubicBezTo>
                    <a:cubicBezTo>
                      <a:pt x="2831" y="3386"/>
                      <a:pt x="3033" y="3438"/>
                      <a:pt x="3237" y="3487"/>
                    </a:cubicBezTo>
                    <a:cubicBezTo>
                      <a:pt x="3439" y="3535"/>
                      <a:pt x="3503" y="3732"/>
                      <a:pt x="3360" y="3884"/>
                    </a:cubicBezTo>
                    <a:cubicBezTo>
                      <a:pt x="2665" y="4621"/>
                      <a:pt x="1968" y="5356"/>
                      <a:pt x="1270" y="6090"/>
                    </a:cubicBezTo>
                    <a:cubicBezTo>
                      <a:pt x="1121" y="6246"/>
                      <a:pt x="921" y="6194"/>
                      <a:pt x="862" y="5984"/>
                    </a:cubicBezTo>
                    <a:cubicBezTo>
                      <a:pt x="589" y="5003"/>
                      <a:pt x="318" y="4022"/>
                      <a:pt x="47" y="3041"/>
                    </a:cubicBezTo>
                    <a:cubicBezTo>
                      <a:pt x="0" y="2873"/>
                      <a:pt x="134" y="2731"/>
                      <a:pt x="304" y="2769"/>
                    </a:cubicBezTo>
                    <a:cubicBezTo>
                      <a:pt x="544" y="2822"/>
                      <a:pt x="783" y="2878"/>
                      <a:pt x="1020" y="2941"/>
                    </a:cubicBezTo>
                    <a:cubicBezTo>
                      <a:pt x="1105" y="2964"/>
                      <a:pt x="1137" y="2944"/>
                      <a:pt x="1168" y="2863"/>
                    </a:cubicBezTo>
                    <a:cubicBezTo>
                      <a:pt x="1654" y="1584"/>
                      <a:pt x="2519" y="649"/>
                      <a:pt x="3742" y="39"/>
                    </a:cubicBezTo>
                    <a:cubicBezTo>
                      <a:pt x="3820" y="0"/>
                      <a:pt x="3860" y="10"/>
                      <a:pt x="3919" y="75"/>
                    </a:cubicBezTo>
                    <a:cubicBezTo>
                      <a:pt x="4234" y="427"/>
                      <a:pt x="4556" y="772"/>
                      <a:pt x="4888" y="113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lvl="0" algn="ctr"/>
                <a:endParaRPr dirty="0"/>
              </a:p>
            </p:txBody>
          </p:sp>
          <p:sp>
            <p:nvSpPr>
              <p:cNvPr id="11" name="ïŝļïḓê">
                <a:extLst>
                  <a:ext uri="{FF2B5EF4-FFF2-40B4-BE49-F238E27FC236}">
                    <a16:creationId xmlns:a16="http://schemas.microsoft.com/office/drawing/2014/main" id="{2C75D359-138C-474E-9C3D-F2191893A97E}"/>
                  </a:ext>
                </a:extLst>
              </p:cNvPr>
              <p:cNvSpPr/>
              <p:nvPr/>
            </p:nvSpPr>
            <p:spPr>
              <a:xfrm>
                <a:off x="4798156" y="3685826"/>
                <a:ext cx="1644109" cy="1359710"/>
              </a:xfrm>
              <a:custGeom>
                <a:avLst/>
                <a:gdLst>
                  <a:gd name="T0" fmla="*/ 7015 w 11805"/>
                  <a:gd name="T1" fmla="*/ 9430 h 11732"/>
                  <a:gd name="T2" fmla="*/ 9219 w 11805"/>
                  <a:gd name="T3" fmla="*/ 7278 h 11732"/>
                  <a:gd name="T4" fmla="*/ 8474 w 11805"/>
                  <a:gd name="T5" fmla="*/ 6683 h 11732"/>
                  <a:gd name="T6" fmla="*/ 11079 w 11805"/>
                  <a:gd name="T7" fmla="*/ 4716 h 11732"/>
                  <a:gd name="T8" fmla="*/ 11446 w 11805"/>
                  <a:gd name="T9" fmla="*/ 7949 h 11732"/>
                  <a:gd name="T10" fmla="*/ 10669 w 11805"/>
                  <a:gd name="T11" fmla="*/ 7837 h 11732"/>
                  <a:gd name="T12" fmla="*/ 7496 w 11805"/>
                  <a:gd name="T13" fmla="*/ 10774 h 11732"/>
                  <a:gd name="T14" fmla="*/ 6593 w 11805"/>
                  <a:gd name="T15" fmla="*/ 9734 h 11732"/>
                  <a:gd name="T16" fmla="*/ 9498 w 11805"/>
                  <a:gd name="T17" fmla="*/ 5039 h 11732"/>
                  <a:gd name="T18" fmla="*/ 7107 w 11805"/>
                  <a:gd name="T19" fmla="*/ 2440 h 11732"/>
                  <a:gd name="T20" fmla="*/ 6757 w 11805"/>
                  <a:gd name="T21" fmla="*/ 3185 h 11732"/>
                  <a:gd name="T22" fmla="*/ 4305 w 11805"/>
                  <a:gd name="T23" fmla="*/ 1076 h 11732"/>
                  <a:gd name="T24" fmla="*/ 7319 w 11805"/>
                  <a:gd name="T25" fmla="*/ 38 h 11732"/>
                  <a:gd name="T26" fmla="*/ 7644 w 11805"/>
                  <a:gd name="T27" fmla="*/ 301 h 11732"/>
                  <a:gd name="T28" fmla="*/ 7513 w 11805"/>
                  <a:gd name="T29" fmla="*/ 1063 h 11732"/>
                  <a:gd name="T30" fmla="*/ 10560 w 11805"/>
                  <a:gd name="T31" fmla="*/ 4094 h 11732"/>
                  <a:gd name="T32" fmla="*/ 9595 w 11805"/>
                  <a:gd name="T33" fmla="*/ 4953 h 11732"/>
                  <a:gd name="T34" fmla="*/ 4888 w 11805"/>
                  <a:gd name="T35" fmla="*/ 2407 h 11732"/>
                  <a:gd name="T36" fmla="*/ 2564 w 11805"/>
                  <a:gd name="T37" fmla="*/ 4504 h 11732"/>
                  <a:gd name="T38" fmla="*/ 3237 w 11805"/>
                  <a:gd name="T39" fmla="*/ 4761 h 11732"/>
                  <a:gd name="T40" fmla="*/ 1270 w 11805"/>
                  <a:gd name="T41" fmla="*/ 7364 h 11732"/>
                  <a:gd name="T42" fmla="*/ 47 w 11805"/>
                  <a:gd name="T43" fmla="*/ 4315 h 11732"/>
                  <a:gd name="T44" fmla="*/ 1020 w 11805"/>
                  <a:gd name="T45" fmla="*/ 4215 h 11732"/>
                  <a:gd name="T46" fmla="*/ 3742 w 11805"/>
                  <a:gd name="T47" fmla="*/ 1313 h 11732"/>
                  <a:gd name="T48" fmla="*/ 4888 w 11805"/>
                  <a:gd name="T49" fmla="*/ 2407 h 11732"/>
                  <a:gd name="T50" fmla="*/ 4314 w 11805"/>
                  <a:gd name="T51" fmla="*/ 9214 h 11732"/>
                  <a:gd name="T52" fmla="*/ 4684 w 11805"/>
                  <a:gd name="T53" fmla="*/ 8577 h 11732"/>
                  <a:gd name="T54" fmla="*/ 7000 w 11805"/>
                  <a:gd name="T55" fmla="*/ 10832 h 11732"/>
                  <a:gd name="T56" fmla="*/ 3902 w 11805"/>
                  <a:gd name="T57" fmla="*/ 11708 h 11732"/>
                  <a:gd name="T58" fmla="*/ 3579 w 11805"/>
                  <a:gd name="T59" fmla="*/ 11406 h 11732"/>
                  <a:gd name="T60" fmla="*/ 3800 w 11805"/>
                  <a:gd name="T61" fmla="*/ 10578 h 11732"/>
                  <a:gd name="T62" fmla="*/ 1291 w 11805"/>
                  <a:gd name="T63" fmla="*/ 7814 h 11732"/>
                  <a:gd name="T64" fmla="*/ 2276 w 11805"/>
                  <a:gd name="T65" fmla="*/ 6878 h 1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966" h="4934">
                    <a:moveTo>
                      <a:pt x="1176" y="0"/>
                    </a:moveTo>
                    <a:cubicBezTo>
                      <a:pt x="1469" y="1099"/>
                      <a:pt x="2122" y="1895"/>
                      <a:pt x="3121" y="2416"/>
                    </a:cubicBezTo>
                    <a:cubicBezTo>
                      <a:pt x="3211" y="2463"/>
                      <a:pt x="3240" y="2440"/>
                      <a:pt x="3270" y="2353"/>
                    </a:cubicBezTo>
                    <a:cubicBezTo>
                      <a:pt x="3339" y="2160"/>
                      <a:pt x="3415" y="1969"/>
                      <a:pt x="3491" y="1779"/>
                    </a:cubicBezTo>
                    <a:cubicBezTo>
                      <a:pt x="3569" y="1584"/>
                      <a:pt x="3755" y="1552"/>
                      <a:pt x="3887" y="1711"/>
                    </a:cubicBezTo>
                    <a:cubicBezTo>
                      <a:pt x="4528" y="2484"/>
                      <a:pt x="5169" y="3258"/>
                      <a:pt x="5807" y="4034"/>
                    </a:cubicBezTo>
                    <a:cubicBezTo>
                      <a:pt x="5966" y="4226"/>
                      <a:pt x="5895" y="4394"/>
                      <a:pt x="5645" y="4433"/>
                    </a:cubicBezTo>
                    <a:cubicBezTo>
                      <a:pt x="4667" y="4592"/>
                      <a:pt x="3688" y="4751"/>
                      <a:pt x="2709" y="4910"/>
                    </a:cubicBezTo>
                    <a:cubicBezTo>
                      <a:pt x="2682" y="4915"/>
                      <a:pt x="2653" y="4917"/>
                      <a:pt x="2626" y="4920"/>
                    </a:cubicBezTo>
                    <a:cubicBezTo>
                      <a:pt x="2432" y="4934"/>
                      <a:pt x="2318" y="4790"/>
                      <a:pt x="2386" y="4608"/>
                    </a:cubicBezTo>
                    <a:cubicBezTo>
                      <a:pt x="2473" y="4375"/>
                      <a:pt x="2564" y="4142"/>
                      <a:pt x="2660" y="3912"/>
                    </a:cubicBezTo>
                    <a:cubicBezTo>
                      <a:pt x="2690" y="3841"/>
                      <a:pt x="2678" y="3813"/>
                      <a:pt x="2607" y="3780"/>
                    </a:cubicBezTo>
                    <a:cubicBezTo>
                      <a:pt x="1421" y="3225"/>
                      <a:pt x="575" y="2338"/>
                      <a:pt x="37" y="1149"/>
                    </a:cubicBezTo>
                    <a:cubicBezTo>
                      <a:pt x="0" y="1066"/>
                      <a:pt x="5" y="1035"/>
                      <a:pt x="98" y="1016"/>
                    </a:cubicBezTo>
                    <a:cubicBezTo>
                      <a:pt x="199" y="995"/>
                      <a:pt x="275" y="924"/>
                      <a:pt x="346" y="850"/>
                    </a:cubicBezTo>
                    <a:cubicBezTo>
                      <a:pt x="591" y="594"/>
                      <a:pt x="836" y="337"/>
                      <a:pt x="1083" y="80"/>
                    </a:cubicBezTo>
                    <a:cubicBezTo>
                      <a:pt x="1109" y="53"/>
                      <a:pt x="1129" y="14"/>
                      <a:pt x="1176" y="0"/>
                    </a:cubicBezTo>
                  </a:path>
                </a:pathLst>
              </a:custGeom>
              <a:solidFill>
                <a:schemeClr val="accent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lvl="0" algn="ctr"/>
                <a:endParaRPr/>
              </a:p>
            </p:txBody>
          </p:sp>
        </p:grpSp>
        <p:sp>
          <p:nvSpPr>
            <p:cNvPr id="7" name="íṥḻïďe">
              <a:extLst>
                <a:ext uri="{FF2B5EF4-FFF2-40B4-BE49-F238E27FC236}">
                  <a16:creationId xmlns:a16="http://schemas.microsoft.com/office/drawing/2014/main" id="{B1A2DA12-0FF0-42BD-B59D-C9EF39BDE099}"/>
                </a:ext>
              </a:extLst>
            </p:cNvPr>
            <p:cNvSpPr txBox="1"/>
            <p:nvPr/>
          </p:nvSpPr>
          <p:spPr>
            <a:xfrm>
              <a:off x="5575333" y="3120611"/>
              <a:ext cx="1041332" cy="471820"/>
            </a:xfrm>
            <a:prstGeom prst="rect">
              <a:avLst/>
            </a:prstGeom>
            <a:noFill/>
          </p:spPr>
          <p:txBody>
            <a:bodyPr wrap="square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600" b="1" dirty="0"/>
                <a:t>战略</a:t>
              </a:r>
              <a:endParaRPr lang="en-US" altLang="zh-CN" sz="1600" b="1" dirty="0"/>
            </a:p>
          </p:txBody>
        </p:sp>
      </p:grpSp>
      <p:sp>
        <p:nvSpPr>
          <p:cNvPr id="33" name="iśḷïḓê">
            <a:extLst>
              <a:ext uri="{FF2B5EF4-FFF2-40B4-BE49-F238E27FC236}">
                <a16:creationId xmlns:a16="http://schemas.microsoft.com/office/drawing/2014/main" id="{41EA5ABA-1B9D-40EC-BEFA-A84787C7AA88}"/>
              </a:ext>
            </a:extLst>
          </p:cNvPr>
          <p:cNvSpPr txBox="1"/>
          <p:nvPr/>
        </p:nvSpPr>
        <p:spPr>
          <a:xfrm>
            <a:off x="1126146" y="4479616"/>
            <a:ext cx="1596783" cy="810570"/>
          </a:xfrm>
          <a:prstGeom prst="rect">
            <a:avLst/>
          </a:prstGeom>
          <a:noFill/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2720" indent="-17272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900" dirty="0"/>
              <a:t>客户群和地区</a:t>
            </a:r>
            <a:r>
              <a:rPr lang="en-US" altLang="zh-CN" sz="900" dirty="0"/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7931B-197B-4085-81E1-4D262E23B8B0}"/>
              </a:ext>
            </a:extLst>
          </p:cNvPr>
          <p:cNvSpPr txBox="1"/>
          <p:nvPr/>
        </p:nvSpPr>
        <p:spPr>
          <a:xfrm rot="2576810">
            <a:off x="6118473" y="23079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人力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961B34-35B8-4621-942F-02485529608D}"/>
              </a:ext>
            </a:extLst>
          </p:cNvPr>
          <p:cNvSpPr txBox="1"/>
          <p:nvPr/>
        </p:nvSpPr>
        <p:spPr>
          <a:xfrm rot="18770563">
            <a:off x="6275598" y="40919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技术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BC38CB-2E75-4E8D-930F-C518CE02A83D}"/>
              </a:ext>
            </a:extLst>
          </p:cNvPr>
          <p:cNvSpPr txBox="1"/>
          <p:nvPr/>
        </p:nvSpPr>
        <p:spPr>
          <a:xfrm rot="2625827">
            <a:off x="4583241" y="42405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财务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0BE6E7-3C26-4841-8D35-8E913E674582}"/>
              </a:ext>
            </a:extLst>
          </p:cNvPr>
          <p:cNvSpPr txBox="1"/>
          <p:nvPr/>
        </p:nvSpPr>
        <p:spPr>
          <a:xfrm rot="18572309">
            <a:off x="4188654" y="258127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社会</a:t>
            </a:r>
            <a:r>
              <a:rPr lang="en-US" altLang="zh-CN" dirty="0"/>
              <a:t>/</a:t>
            </a:r>
            <a:r>
              <a:rPr lang="zh-CN" altLang="en-US" dirty="0"/>
              <a:t>文化</a:t>
            </a:r>
          </a:p>
        </p:txBody>
      </p:sp>
    </p:spTree>
    <p:extLst>
      <p:ext uri="{BB962C8B-B14F-4D97-AF65-F5344CB8AC3E}">
        <p14:creationId xmlns:p14="http://schemas.microsoft.com/office/powerpoint/2010/main" val="213219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8FB6-6153-4267-A040-49910EDC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OKR</a:t>
            </a:r>
            <a:r>
              <a:rPr lang="zh-CN" altLang="en-US" dirty="0"/>
              <a:t>？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4D7C52-6FF0-428A-9212-E3FF72A307E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83CB30-AB00-40B3-968D-4926FBDB2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只有你能给出你使用</a:t>
            </a:r>
            <a:r>
              <a:rPr lang="en-US" altLang="zh-CN" dirty="0"/>
              <a:t>OKR</a:t>
            </a:r>
            <a:r>
              <a:rPr lang="zh-CN" altLang="en-US" dirty="0"/>
              <a:t>的理由</a:t>
            </a:r>
          </a:p>
        </p:txBody>
      </p:sp>
    </p:spTree>
    <p:extLst>
      <p:ext uri="{BB962C8B-B14F-4D97-AF65-F5344CB8AC3E}">
        <p14:creationId xmlns:p14="http://schemas.microsoft.com/office/powerpoint/2010/main" val="277860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F8A38-6D9F-4CAC-95DC-1AE0C0CD1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为什么要使用</a:t>
            </a:r>
            <a:r>
              <a:rPr lang="en-US" altLang="zh-CN" dirty="0"/>
              <a:t>OKR</a:t>
            </a:r>
            <a:r>
              <a:rPr lang="zh-CN" altLang="en-US" dirty="0"/>
              <a:t>？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D2953F-A84A-4B73-89D1-6EA181FB111E}"/>
              </a:ext>
            </a:extLst>
          </p:cNvPr>
          <p:cNvSpPr/>
          <p:nvPr/>
        </p:nvSpPr>
        <p:spPr>
          <a:xfrm>
            <a:off x="838200" y="1751434"/>
            <a:ext cx="11353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我们准备从优秀到卓越？</a:t>
            </a:r>
            <a:endParaRPr lang="en-US" altLang="zh-CN" dirty="0">
              <a:solidFill>
                <a:srgbClr val="1A1A1A"/>
              </a:solidFill>
              <a:latin typeface="-apple-system"/>
            </a:endParaRPr>
          </a:p>
          <a:p>
            <a:endParaRPr lang="en-US" altLang="zh-CN" dirty="0">
              <a:solidFill>
                <a:srgbClr val="1A1A1A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我们希望取得最好的绩效？？</a:t>
            </a:r>
            <a:endParaRPr lang="en-US" altLang="zh-CN" dirty="0">
              <a:solidFill>
                <a:srgbClr val="1A1A1A"/>
              </a:solidFill>
              <a:latin typeface="-apple-system"/>
            </a:endParaRPr>
          </a:p>
          <a:p>
            <a:endParaRPr lang="en-US" altLang="zh-CN" dirty="0">
              <a:solidFill>
                <a:srgbClr val="1A1A1A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因为谷歌和其他各大公司都在用它？！</a:t>
            </a:r>
            <a:endParaRPr lang="en-US" altLang="zh-CN" dirty="0">
              <a:solidFill>
                <a:srgbClr val="1A1A1A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725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F8A38-6D9F-4CAC-95DC-1AE0C0CD1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OKR</a:t>
            </a:r>
            <a:r>
              <a:rPr lang="zh-CN" altLang="en-US" dirty="0"/>
              <a:t>能带来哪些收益</a:t>
            </a:r>
          </a:p>
        </p:txBody>
      </p:sp>
      <p:grpSp>
        <p:nvGrpSpPr>
          <p:cNvPr id="4" name="39270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6A62329-1528-484A-AFC0-6A2C1C5FDFD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631852"/>
            <a:ext cx="11023600" cy="3552532"/>
            <a:chOff x="660400" y="1599498"/>
            <a:chExt cx="11023600" cy="3552532"/>
          </a:xfrm>
        </p:grpSpPr>
        <p:sp>
          <p:nvSpPr>
            <p:cNvPr id="5" name="îS1îḑè">
              <a:extLst>
                <a:ext uri="{FF2B5EF4-FFF2-40B4-BE49-F238E27FC236}">
                  <a16:creationId xmlns:a16="http://schemas.microsoft.com/office/drawing/2014/main" id="{67D3CAEA-9810-46EF-BC12-1557705C9494}"/>
                </a:ext>
              </a:extLst>
            </p:cNvPr>
            <p:cNvSpPr/>
            <p:nvPr/>
          </p:nvSpPr>
          <p:spPr bwMode="auto">
            <a:xfrm>
              <a:off x="4700913" y="2151445"/>
              <a:ext cx="2790174" cy="2906167"/>
            </a:xfrm>
            <a:custGeom>
              <a:avLst/>
              <a:gdLst>
                <a:gd name="connsiteX0" fmla="*/ 1481375 w 2842092"/>
                <a:gd name="connsiteY0" fmla="*/ 2504219 h 2960244"/>
                <a:gd name="connsiteX1" fmla="*/ 1864845 w 2842092"/>
                <a:gd name="connsiteY1" fmla="*/ 2605131 h 2960244"/>
                <a:gd name="connsiteX2" fmla="*/ 1410363 w 2842092"/>
                <a:gd name="connsiteY2" fmla="*/ 2960244 h 2960244"/>
                <a:gd name="connsiteX3" fmla="*/ 981030 w 2842092"/>
                <a:gd name="connsiteY3" fmla="*/ 2648632 h 2960244"/>
                <a:gd name="connsiteX4" fmla="*/ 1481375 w 2842092"/>
                <a:gd name="connsiteY4" fmla="*/ 2504219 h 2960244"/>
                <a:gd name="connsiteX5" fmla="*/ 2008351 w 2842092"/>
                <a:gd name="connsiteY5" fmla="*/ 2240250 h 2960244"/>
                <a:gd name="connsiteX6" fmla="*/ 1957755 w 2842092"/>
                <a:gd name="connsiteY6" fmla="*/ 2399163 h 2960244"/>
                <a:gd name="connsiteX7" fmla="*/ 1790874 w 2842092"/>
                <a:gd name="connsiteY7" fmla="*/ 2363652 h 2960244"/>
                <a:gd name="connsiteX8" fmla="*/ 2008351 w 2842092"/>
                <a:gd name="connsiteY8" fmla="*/ 2240250 h 2960244"/>
                <a:gd name="connsiteX9" fmla="*/ 794621 w 2842092"/>
                <a:gd name="connsiteY9" fmla="*/ 2171298 h 2960244"/>
                <a:gd name="connsiteX10" fmla="*/ 916822 w 2842092"/>
                <a:gd name="connsiteY10" fmla="*/ 2245576 h 2960244"/>
                <a:gd name="connsiteX11" fmla="*/ 1165959 w 2842092"/>
                <a:gd name="connsiteY11" fmla="*/ 2375784 h 2960244"/>
                <a:gd name="connsiteX12" fmla="*/ 880428 w 2842092"/>
                <a:gd name="connsiteY12" fmla="*/ 2444144 h 2960244"/>
                <a:gd name="connsiteX13" fmla="*/ 794621 w 2842092"/>
                <a:gd name="connsiteY13" fmla="*/ 2171298 h 2960244"/>
                <a:gd name="connsiteX14" fmla="*/ 2672404 w 2842092"/>
                <a:gd name="connsiteY14" fmla="*/ 1640602 h 2960244"/>
                <a:gd name="connsiteX15" fmla="*/ 2707784 w 2842092"/>
                <a:gd name="connsiteY15" fmla="*/ 2324129 h 2960244"/>
                <a:gd name="connsiteX16" fmla="*/ 2079768 w 2842092"/>
                <a:gd name="connsiteY16" fmla="*/ 2417858 h 2960244"/>
                <a:gd name="connsiteX17" fmla="*/ 2321083 w 2842092"/>
                <a:gd name="connsiteY17" fmla="*/ 1907045 h 2960244"/>
                <a:gd name="connsiteX18" fmla="*/ 2672404 w 2842092"/>
                <a:gd name="connsiteY18" fmla="*/ 1640602 h 2960244"/>
                <a:gd name="connsiteX19" fmla="*/ 211237 w 2842092"/>
                <a:gd name="connsiteY19" fmla="*/ 1640602 h 2960244"/>
                <a:gd name="connsiteX20" fmla="*/ 562558 w 2842092"/>
                <a:gd name="connsiteY20" fmla="*/ 1907045 h 2960244"/>
                <a:gd name="connsiteX21" fmla="*/ 803873 w 2842092"/>
                <a:gd name="connsiteY21" fmla="*/ 2417858 h 2960244"/>
                <a:gd name="connsiteX22" fmla="*/ 175857 w 2842092"/>
                <a:gd name="connsiteY22" fmla="*/ 2324129 h 2960244"/>
                <a:gd name="connsiteX23" fmla="*/ 211237 w 2842092"/>
                <a:gd name="connsiteY23" fmla="*/ 1640602 h 2960244"/>
                <a:gd name="connsiteX24" fmla="*/ 491040 w 2842092"/>
                <a:gd name="connsiteY24" fmla="*/ 1356015 h 2960244"/>
                <a:gd name="connsiteX25" fmla="*/ 485714 w 2842092"/>
                <a:gd name="connsiteY25" fmla="*/ 1536235 h 2960244"/>
                <a:gd name="connsiteX26" fmla="*/ 488081 w 2842092"/>
                <a:gd name="connsiteY26" fmla="*/ 1654014 h 2960244"/>
                <a:gd name="connsiteX27" fmla="*/ 346056 w 2842092"/>
                <a:gd name="connsiteY27" fmla="*/ 1514336 h 2960244"/>
                <a:gd name="connsiteX28" fmla="*/ 491040 w 2842092"/>
                <a:gd name="connsiteY28" fmla="*/ 1356015 h 2960244"/>
                <a:gd name="connsiteX29" fmla="*/ 2324655 w 2842092"/>
                <a:gd name="connsiteY29" fmla="*/ 1285880 h 2960244"/>
                <a:gd name="connsiteX30" fmla="*/ 2533847 w 2842092"/>
                <a:gd name="connsiteY30" fmla="*/ 1517295 h 2960244"/>
                <a:gd name="connsiteX31" fmla="*/ 2329389 w 2842092"/>
                <a:gd name="connsiteY31" fmla="*/ 1720598 h 2960244"/>
                <a:gd name="connsiteX32" fmla="*/ 2335011 w 2842092"/>
                <a:gd name="connsiteY32" fmla="*/ 1536235 h 2960244"/>
                <a:gd name="connsiteX33" fmla="*/ 2324655 w 2842092"/>
                <a:gd name="connsiteY33" fmla="*/ 1285880 h 2960244"/>
                <a:gd name="connsiteX34" fmla="*/ 1911596 w 2842092"/>
                <a:gd name="connsiteY34" fmla="*/ 560855 h 2960244"/>
                <a:gd name="connsiteX35" fmla="*/ 1976099 w 2842092"/>
                <a:gd name="connsiteY35" fmla="*/ 725687 h 2960244"/>
                <a:gd name="connsiteX36" fmla="*/ 1764540 w 2842092"/>
                <a:gd name="connsiteY36" fmla="*/ 600805 h 2960244"/>
                <a:gd name="connsiteX37" fmla="*/ 1911596 w 2842092"/>
                <a:gd name="connsiteY37" fmla="*/ 560855 h 2960244"/>
                <a:gd name="connsiteX38" fmla="*/ 930137 w 2842092"/>
                <a:gd name="connsiteY38" fmla="*/ 516465 h 2960244"/>
                <a:gd name="connsiteX39" fmla="*/ 1182233 w 2842092"/>
                <a:gd name="connsiteY39" fmla="*/ 590447 h 2960244"/>
                <a:gd name="connsiteX40" fmla="*/ 1000559 w 2842092"/>
                <a:gd name="connsiteY40" fmla="*/ 688103 h 2960244"/>
                <a:gd name="connsiteX41" fmla="*/ 821547 w 2842092"/>
                <a:gd name="connsiteY41" fmla="*/ 799076 h 2960244"/>
                <a:gd name="connsiteX42" fmla="*/ 930137 w 2842092"/>
                <a:gd name="connsiteY42" fmla="*/ 516465 h 2960244"/>
                <a:gd name="connsiteX43" fmla="*/ 2256104 w 2842092"/>
                <a:gd name="connsiteY43" fmla="*/ 511851 h 2960244"/>
                <a:gd name="connsiteX44" fmla="*/ 2797187 w 2842092"/>
                <a:gd name="connsiteY44" fmla="*/ 718584 h 2960244"/>
                <a:gd name="connsiteX45" fmla="*/ 2672619 w 2842092"/>
                <a:gd name="connsiteY45" fmla="*/ 1341218 h 2960244"/>
                <a:gd name="connsiteX46" fmla="*/ 2273763 w 2842092"/>
                <a:gd name="connsiteY46" fmla="*/ 941123 h 2960244"/>
                <a:gd name="connsiteX47" fmla="*/ 2142093 w 2842092"/>
                <a:gd name="connsiteY47" fmla="*/ 520312 h 2960244"/>
                <a:gd name="connsiteX48" fmla="*/ 2256104 w 2842092"/>
                <a:gd name="connsiteY48" fmla="*/ 511851 h 2960244"/>
                <a:gd name="connsiteX49" fmla="*/ 584680 w 2842092"/>
                <a:gd name="connsiteY49" fmla="*/ 467559 h 2960244"/>
                <a:gd name="connsiteX50" fmla="*/ 698458 w 2842092"/>
                <a:gd name="connsiteY50" fmla="*/ 475923 h 2960244"/>
                <a:gd name="connsiteX51" fmla="*/ 532169 w 2842092"/>
                <a:gd name="connsiteY51" fmla="*/ 1015401 h 2960244"/>
                <a:gd name="connsiteX52" fmla="*/ 203142 w 2842092"/>
                <a:gd name="connsiteY52" fmla="*/ 1343881 h 2960244"/>
                <a:gd name="connsiteX53" fmla="*/ 44842 w 2842092"/>
                <a:gd name="connsiteY53" fmla="*/ 674195 h 2960244"/>
                <a:gd name="connsiteX54" fmla="*/ 584680 w 2842092"/>
                <a:gd name="connsiteY54" fmla="*/ 467559 h 2960244"/>
                <a:gd name="connsiteX55" fmla="*/ 1410363 w 2842092"/>
                <a:gd name="connsiteY55" fmla="*/ 0 h 2960244"/>
                <a:gd name="connsiteX56" fmla="*/ 1864845 w 2842092"/>
                <a:gd name="connsiteY56" fmla="*/ 355113 h 2960244"/>
                <a:gd name="connsiteX57" fmla="*/ 1481375 w 2842092"/>
                <a:gd name="connsiteY57" fmla="*/ 456025 h 2960244"/>
                <a:gd name="connsiteX58" fmla="*/ 981030 w 2842092"/>
                <a:gd name="connsiteY58" fmla="*/ 311612 h 2960244"/>
                <a:gd name="connsiteX59" fmla="*/ 1410363 w 2842092"/>
                <a:gd name="connsiteY59" fmla="*/ 0 h 296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842092" h="2960244">
                  <a:moveTo>
                    <a:pt x="1481375" y="2504219"/>
                  </a:moveTo>
                  <a:cubicBezTo>
                    <a:pt x="1612749" y="2549200"/>
                    <a:pt x="1741460" y="2582936"/>
                    <a:pt x="1864845" y="2605131"/>
                  </a:cubicBezTo>
                  <a:cubicBezTo>
                    <a:pt x="1743827" y="2826189"/>
                    <a:pt x="1584640" y="2960244"/>
                    <a:pt x="1410363" y="2960244"/>
                  </a:cubicBezTo>
                  <a:cubicBezTo>
                    <a:pt x="1247920" y="2960244"/>
                    <a:pt x="1098497" y="2843649"/>
                    <a:pt x="981030" y="2648632"/>
                  </a:cubicBezTo>
                  <a:cubicBezTo>
                    <a:pt x="1140809" y="2619927"/>
                    <a:pt x="1309465" y="2571395"/>
                    <a:pt x="1481375" y="2504219"/>
                  </a:cubicBezTo>
                  <a:close/>
                  <a:moveTo>
                    <a:pt x="2008351" y="2240250"/>
                  </a:moveTo>
                  <a:cubicBezTo>
                    <a:pt x="1993261" y="2295588"/>
                    <a:pt x="1976100" y="2348559"/>
                    <a:pt x="1957755" y="2399163"/>
                  </a:cubicBezTo>
                  <a:cubicBezTo>
                    <a:pt x="1903607" y="2389989"/>
                    <a:pt x="1847980" y="2378152"/>
                    <a:pt x="1790874" y="2363652"/>
                  </a:cubicBezTo>
                  <a:cubicBezTo>
                    <a:pt x="1864846" y="2325181"/>
                    <a:pt x="1937338" y="2284047"/>
                    <a:pt x="2008351" y="2240250"/>
                  </a:cubicBezTo>
                  <a:close/>
                  <a:moveTo>
                    <a:pt x="794621" y="2171298"/>
                  </a:moveTo>
                  <a:cubicBezTo>
                    <a:pt x="834565" y="2197044"/>
                    <a:pt x="875398" y="2221606"/>
                    <a:pt x="916822" y="2245576"/>
                  </a:cubicBezTo>
                  <a:cubicBezTo>
                    <a:pt x="999375" y="2293220"/>
                    <a:pt x="1082815" y="2336722"/>
                    <a:pt x="1165959" y="2375784"/>
                  </a:cubicBezTo>
                  <a:cubicBezTo>
                    <a:pt x="1066837" y="2405969"/>
                    <a:pt x="971265" y="2428756"/>
                    <a:pt x="880428" y="2444144"/>
                  </a:cubicBezTo>
                  <a:cubicBezTo>
                    <a:pt x="846993" y="2360692"/>
                    <a:pt x="817996" y="2269250"/>
                    <a:pt x="794621" y="2171298"/>
                  </a:cubicBezTo>
                  <a:close/>
                  <a:moveTo>
                    <a:pt x="2672404" y="1640602"/>
                  </a:moveTo>
                  <a:cubicBezTo>
                    <a:pt x="2811311" y="1923310"/>
                    <a:pt x="2834146" y="2174537"/>
                    <a:pt x="2707784" y="2324129"/>
                  </a:cubicBezTo>
                  <a:cubicBezTo>
                    <a:pt x="2588707" y="2465123"/>
                    <a:pt x="2358756" y="2490369"/>
                    <a:pt x="2079768" y="2417858"/>
                  </a:cubicBezTo>
                  <a:cubicBezTo>
                    <a:pt x="2171994" y="2269550"/>
                    <a:pt x="2254106" y="2097523"/>
                    <a:pt x="2321083" y="1907045"/>
                  </a:cubicBezTo>
                  <a:cubicBezTo>
                    <a:pt x="2453448" y="1824792"/>
                    <a:pt x="2571402" y="1734835"/>
                    <a:pt x="2672404" y="1640602"/>
                  </a:cubicBezTo>
                  <a:close/>
                  <a:moveTo>
                    <a:pt x="211237" y="1640602"/>
                  </a:moveTo>
                  <a:cubicBezTo>
                    <a:pt x="312239" y="1734835"/>
                    <a:pt x="430193" y="1824792"/>
                    <a:pt x="562558" y="1907045"/>
                  </a:cubicBezTo>
                  <a:cubicBezTo>
                    <a:pt x="629535" y="2097523"/>
                    <a:pt x="711647" y="2269550"/>
                    <a:pt x="803873" y="2417858"/>
                  </a:cubicBezTo>
                  <a:cubicBezTo>
                    <a:pt x="524885" y="2490369"/>
                    <a:pt x="294934" y="2465123"/>
                    <a:pt x="175857" y="2324129"/>
                  </a:cubicBezTo>
                  <a:cubicBezTo>
                    <a:pt x="49495" y="2174537"/>
                    <a:pt x="72330" y="1923310"/>
                    <a:pt x="211237" y="1640602"/>
                  </a:cubicBezTo>
                  <a:close/>
                  <a:moveTo>
                    <a:pt x="491040" y="1356015"/>
                  </a:moveTo>
                  <a:cubicBezTo>
                    <a:pt x="487489" y="1415200"/>
                    <a:pt x="485714" y="1475274"/>
                    <a:pt x="485714" y="1536235"/>
                  </a:cubicBezTo>
                  <a:cubicBezTo>
                    <a:pt x="485714" y="1575593"/>
                    <a:pt x="486601" y="1614951"/>
                    <a:pt x="488081" y="1654014"/>
                  </a:cubicBezTo>
                  <a:cubicBezTo>
                    <a:pt x="437189" y="1607849"/>
                    <a:pt x="389551" y="1561389"/>
                    <a:pt x="346056" y="1514336"/>
                  </a:cubicBezTo>
                  <a:cubicBezTo>
                    <a:pt x="389551" y="1461661"/>
                    <a:pt x="438076" y="1408690"/>
                    <a:pt x="491040" y="1356015"/>
                  </a:cubicBezTo>
                  <a:close/>
                  <a:moveTo>
                    <a:pt x="2324655" y="1285880"/>
                  </a:moveTo>
                  <a:cubicBezTo>
                    <a:pt x="2404249" y="1362821"/>
                    <a:pt x="2474374" y="1440354"/>
                    <a:pt x="2533847" y="1517295"/>
                  </a:cubicBezTo>
                  <a:cubicBezTo>
                    <a:pt x="2473486" y="1585655"/>
                    <a:pt x="2404841" y="1653718"/>
                    <a:pt x="2329389" y="1720598"/>
                  </a:cubicBezTo>
                  <a:cubicBezTo>
                    <a:pt x="2332940" y="1659933"/>
                    <a:pt x="2335011" y="1598380"/>
                    <a:pt x="2335011" y="1536235"/>
                  </a:cubicBezTo>
                  <a:cubicBezTo>
                    <a:pt x="2335011" y="1452487"/>
                    <a:pt x="2331461" y="1369036"/>
                    <a:pt x="2324655" y="1285880"/>
                  </a:cubicBezTo>
                  <a:close/>
                  <a:moveTo>
                    <a:pt x="1911596" y="560855"/>
                  </a:moveTo>
                  <a:cubicBezTo>
                    <a:pt x="1934971" y="612346"/>
                    <a:pt x="1956571" y="667389"/>
                    <a:pt x="1976099" y="725687"/>
                  </a:cubicBezTo>
                  <a:cubicBezTo>
                    <a:pt x="1907158" y="681594"/>
                    <a:pt x="1836737" y="639868"/>
                    <a:pt x="1764540" y="600805"/>
                  </a:cubicBezTo>
                  <a:cubicBezTo>
                    <a:pt x="1814545" y="585417"/>
                    <a:pt x="1863662" y="572396"/>
                    <a:pt x="1911596" y="560855"/>
                  </a:cubicBezTo>
                  <a:close/>
                  <a:moveTo>
                    <a:pt x="930137" y="516465"/>
                  </a:moveTo>
                  <a:cubicBezTo>
                    <a:pt x="1011507" y="535700"/>
                    <a:pt x="1095834" y="560262"/>
                    <a:pt x="1182233" y="590447"/>
                  </a:cubicBezTo>
                  <a:cubicBezTo>
                    <a:pt x="1120689" y="621223"/>
                    <a:pt x="1060032" y="653775"/>
                    <a:pt x="1000559" y="688103"/>
                  </a:cubicBezTo>
                  <a:cubicBezTo>
                    <a:pt x="939901" y="723318"/>
                    <a:pt x="880132" y="760309"/>
                    <a:pt x="821547" y="799076"/>
                  </a:cubicBezTo>
                  <a:cubicBezTo>
                    <a:pt x="852023" y="695501"/>
                    <a:pt x="888417" y="600508"/>
                    <a:pt x="930137" y="516465"/>
                  </a:cubicBezTo>
                  <a:close/>
                  <a:moveTo>
                    <a:pt x="2256104" y="511851"/>
                  </a:moveTo>
                  <a:cubicBezTo>
                    <a:pt x="2513885" y="502954"/>
                    <a:pt x="2711491" y="570213"/>
                    <a:pt x="2797187" y="718584"/>
                  </a:cubicBezTo>
                  <a:cubicBezTo>
                    <a:pt x="2889504" y="878386"/>
                    <a:pt x="2835357" y="1103291"/>
                    <a:pt x="2672619" y="1341218"/>
                  </a:cubicBezTo>
                  <a:cubicBezTo>
                    <a:pt x="2564324" y="1204203"/>
                    <a:pt x="2430287" y="1068668"/>
                    <a:pt x="2273763" y="941123"/>
                  </a:cubicBezTo>
                  <a:cubicBezTo>
                    <a:pt x="2241215" y="788719"/>
                    <a:pt x="2196536" y="647266"/>
                    <a:pt x="2142093" y="520312"/>
                  </a:cubicBezTo>
                  <a:cubicBezTo>
                    <a:pt x="2181224" y="515947"/>
                    <a:pt x="2219278" y="513122"/>
                    <a:pt x="2256104" y="511851"/>
                  </a:cubicBezTo>
                  <a:close/>
                  <a:moveTo>
                    <a:pt x="584680" y="467559"/>
                  </a:moveTo>
                  <a:cubicBezTo>
                    <a:pt x="621425" y="468803"/>
                    <a:pt x="659401" y="471595"/>
                    <a:pt x="698458" y="475923"/>
                  </a:cubicBezTo>
                  <a:cubicBezTo>
                    <a:pt x="625669" y="633653"/>
                    <a:pt x="568563" y="816241"/>
                    <a:pt x="532169" y="1015401"/>
                  </a:cubicBezTo>
                  <a:cubicBezTo>
                    <a:pt x="406713" y="1121047"/>
                    <a:pt x="296051" y="1231724"/>
                    <a:pt x="203142" y="1343881"/>
                  </a:cubicBezTo>
                  <a:cubicBezTo>
                    <a:pt x="14366" y="1089087"/>
                    <a:pt x="-53392" y="844650"/>
                    <a:pt x="44842" y="674195"/>
                  </a:cubicBezTo>
                  <a:cubicBezTo>
                    <a:pt x="130539" y="526083"/>
                    <a:pt x="327466" y="458857"/>
                    <a:pt x="584680" y="467559"/>
                  </a:cubicBezTo>
                  <a:close/>
                  <a:moveTo>
                    <a:pt x="1410363" y="0"/>
                  </a:moveTo>
                  <a:cubicBezTo>
                    <a:pt x="1584640" y="0"/>
                    <a:pt x="1743827" y="134055"/>
                    <a:pt x="1864845" y="355113"/>
                  </a:cubicBezTo>
                  <a:cubicBezTo>
                    <a:pt x="1741460" y="377308"/>
                    <a:pt x="1612749" y="411044"/>
                    <a:pt x="1481375" y="456025"/>
                  </a:cubicBezTo>
                  <a:cubicBezTo>
                    <a:pt x="1309465" y="388849"/>
                    <a:pt x="1140809" y="340317"/>
                    <a:pt x="981030" y="311612"/>
                  </a:cubicBezTo>
                  <a:cubicBezTo>
                    <a:pt x="1098497" y="116596"/>
                    <a:pt x="1247920" y="0"/>
                    <a:pt x="1410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accent1"/>
                  </a:solidFill>
                </a:rPr>
                <a:t>收益</a:t>
              </a:r>
              <a:endParaRPr lang="zh-CN" altLang="en-US" dirty="0"/>
            </a:p>
          </p:txBody>
        </p:sp>
        <p:grpSp>
          <p:nvGrpSpPr>
            <p:cNvPr id="6" name="iŝḻîḑê">
              <a:extLst>
                <a:ext uri="{FF2B5EF4-FFF2-40B4-BE49-F238E27FC236}">
                  <a16:creationId xmlns:a16="http://schemas.microsoft.com/office/drawing/2014/main" id="{4A468757-5305-427F-A883-712D85B4D7DA}"/>
                </a:ext>
              </a:extLst>
            </p:cNvPr>
            <p:cNvGrpSpPr/>
            <p:nvPr/>
          </p:nvGrpSpPr>
          <p:grpSpPr>
            <a:xfrm>
              <a:off x="660400" y="1620983"/>
              <a:ext cx="3741641" cy="3531047"/>
              <a:chOff x="7306045" y="1731061"/>
              <a:chExt cx="3741641" cy="3531047"/>
            </a:xfrm>
          </p:grpSpPr>
          <p:sp>
            <p:nvSpPr>
              <p:cNvPr id="17" name="îś1îḍe">
                <a:extLst>
                  <a:ext uri="{FF2B5EF4-FFF2-40B4-BE49-F238E27FC236}">
                    <a16:creationId xmlns:a16="http://schemas.microsoft.com/office/drawing/2014/main" id="{3D92DD26-CC1F-4C0D-B57D-A9FC70451640}"/>
                  </a:ext>
                </a:extLst>
              </p:cNvPr>
              <p:cNvSpPr/>
              <p:nvPr/>
            </p:nvSpPr>
            <p:spPr>
              <a:xfrm>
                <a:off x="7306045" y="1739687"/>
                <a:ext cx="466679" cy="449090"/>
              </a:xfrm>
              <a:custGeom>
                <a:avLst/>
                <a:gdLst>
                  <a:gd name="connsiteX0" fmla="*/ 304314 w 608485"/>
                  <a:gd name="connsiteY0" fmla="*/ 404190 h 585552"/>
                  <a:gd name="connsiteX1" fmla="*/ 242401 w 608485"/>
                  <a:gd name="connsiteY1" fmla="*/ 443040 h 585552"/>
                  <a:gd name="connsiteX2" fmla="*/ 242401 w 608485"/>
                  <a:gd name="connsiteY2" fmla="*/ 510841 h 585552"/>
                  <a:gd name="connsiteX3" fmla="*/ 366226 w 608485"/>
                  <a:gd name="connsiteY3" fmla="*/ 510841 h 585552"/>
                  <a:gd name="connsiteX4" fmla="*/ 366226 w 608485"/>
                  <a:gd name="connsiteY4" fmla="*/ 443040 h 585552"/>
                  <a:gd name="connsiteX5" fmla="*/ 533686 w 608485"/>
                  <a:gd name="connsiteY5" fmla="*/ 98439 h 585552"/>
                  <a:gd name="connsiteX6" fmla="*/ 608485 w 608485"/>
                  <a:gd name="connsiteY6" fmla="*/ 98439 h 585552"/>
                  <a:gd name="connsiteX7" fmla="*/ 608485 w 608485"/>
                  <a:gd name="connsiteY7" fmla="*/ 216283 h 585552"/>
                  <a:gd name="connsiteX8" fmla="*/ 533686 w 608485"/>
                  <a:gd name="connsiteY8" fmla="*/ 216283 h 585552"/>
                  <a:gd name="connsiteX9" fmla="*/ 0 w 608485"/>
                  <a:gd name="connsiteY9" fmla="*/ 98439 h 585552"/>
                  <a:gd name="connsiteX10" fmla="*/ 74799 w 608485"/>
                  <a:gd name="connsiteY10" fmla="*/ 98439 h 585552"/>
                  <a:gd name="connsiteX11" fmla="*/ 74799 w 608485"/>
                  <a:gd name="connsiteY11" fmla="*/ 216283 h 585552"/>
                  <a:gd name="connsiteX12" fmla="*/ 0 w 608485"/>
                  <a:gd name="connsiteY12" fmla="*/ 216283 h 585552"/>
                  <a:gd name="connsiteX13" fmla="*/ 189841 w 608485"/>
                  <a:gd name="connsiteY13" fmla="*/ 74712 h 585552"/>
                  <a:gd name="connsiteX14" fmla="*/ 189841 w 608485"/>
                  <a:gd name="connsiteY14" fmla="*/ 234221 h 585552"/>
                  <a:gd name="connsiteX15" fmla="*/ 304314 w 608485"/>
                  <a:gd name="connsiteY15" fmla="*/ 306131 h 585552"/>
                  <a:gd name="connsiteX16" fmla="*/ 418786 w 608485"/>
                  <a:gd name="connsiteY16" fmla="*/ 234221 h 585552"/>
                  <a:gd name="connsiteX17" fmla="*/ 418786 w 608485"/>
                  <a:gd name="connsiteY17" fmla="*/ 74712 h 585552"/>
                  <a:gd name="connsiteX18" fmla="*/ 115022 w 608485"/>
                  <a:gd name="connsiteY18" fmla="*/ 0 h 585552"/>
                  <a:gd name="connsiteX19" fmla="*/ 493605 w 608485"/>
                  <a:gd name="connsiteY19" fmla="*/ 0 h 585552"/>
                  <a:gd name="connsiteX20" fmla="*/ 493605 w 608485"/>
                  <a:gd name="connsiteY20" fmla="*/ 275499 h 585552"/>
                  <a:gd name="connsiteX21" fmla="*/ 366787 w 608485"/>
                  <a:gd name="connsiteY21" fmla="*/ 355254 h 585552"/>
                  <a:gd name="connsiteX22" fmla="*/ 441045 w 608485"/>
                  <a:gd name="connsiteY22" fmla="*/ 401762 h 585552"/>
                  <a:gd name="connsiteX23" fmla="*/ 441045 w 608485"/>
                  <a:gd name="connsiteY23" fmla="*/ 585552 h 585552"/>
                  <a:gd name="connsiteX24" fmla="*/ 167582 w 608485"/>
                  <a:gd name="connsiteY24" fmla="*/ 585552 h 585552"/>
                  <a:gd name="connsiteX25" fmla="*/ 167582 w 608485"/>
                  <a:gd name="connsiteY25" fmla="*/ 401762 h 585552"/>
                  <a:gd name="connsiteX26" fmla="*/ 241840 w 608485"/>
                  <a:gd name="connsiteY26" fmla="*/ 355254 h 585552"/>
                  <a:gd name="connsiteX27" fmla="*/ 115022 w 608485"/>
                  <a:gd name="connsiteY27" fmla="*/ 275499 h 585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8485" h="585552">
                    <a:moveTo>
                      <a:pt x="304314" y="404190"/>
                    </a:moveTo>
                    <a:lnTo>
                      <a:pt x="242401" y="443040"/>
                    </a:lnTo>
                    <a:lnTo>
                      <a:pt x="242401" y="510841"/>
                    </a:lnTo>
                    <a:lnTo>
                      <a:pt x="366226" y="510841"/>
                    </a:lnTo>
                    <a:lnTo>
                      <a:pt x="366226" y="443040"/>
                    </a:lnTo>
                    <a:close/>
                    <a:moveTo>
                      <a:pt x="533686" y="98439"/>
                    </a:moveTo>
                    <a:lnTo>
                      <a:pt x="608485" y="98439"/>
                    </a:lnTo>
                    <a:lnTo>
                      <a:pt x="608485" y="216283"/>
                    </a:lnTo>
                    <a:lnTo>
                      <a:pt x="533686" y="216283"/>
                    </a:lnTo>
                    <a:close/>
                    <a:moveTo>
                      <a:pt x="0" y="98439"/>
                    </a:moveTo>
                    <a:lnTo>
                      <a:pt x="74799" y="98439"/>
                    </a:lnTo>
                    <a:lnTo>
                      <a:pt x="74799" y="216283"/>
                    </a:lnTo>
                    <a:lnTo>
                      <a:pt x="0" y="216283"/>
                    </a:lnTo>
                    <a:close/>
                    <a:moveTo>
                      <a:pt x="189841" y="74712"/>
                    </a:moveTo>
                    <a:lnTo>
                      <a:pt x="189841" y="234221"/>
                    </a:lnTo>
                    <a:lnTo>
                      <a:pt x="304314" y="306131"/>
                    </a:lnTo>
                    <a:lnTo>
                      <a:pt x="418786" y="234221"/>
                    </a:lnTo>
                    <a:lnTo>
                      <a:pt x="418786" y="74712"/>
                    </a:lnTo>
                    <a:close/>
                    <a:moveTo>
                      <a:pt x="115022" y="0"/>
                    </a:moveTo>
                    <a:lnTo>
                      <a:pt x="493605" y="0"/>
                    </a:lnTo>
                    <a:lnTo>
                      <a:pt x="493605" y="275499"/>
                    </a:lnTo>
                    <a:lnTo>
                      <a:pt x="366787" y="355254"/>
                    </a:lnTo>
                    <a:lnTo>
                      <a:pt x="441045" y="401762"/>
                    </a:lnTo>
                    <a:lnTo>
                      <a:pt x="441045" y="585552"/>
                    </a:lnTo>
                    <a:lnTo>
                      <a:pt x="167582" y="585552"/>
                    </a:lnTo>
                    <a:lnTo>
                      <a:pt x="167582" y="401762"/>
                    </a:lnTo>
                    <a:lnTo>
                      <a:pt x="241840" y="355254"/>
                    </a:lnTo>
                    <a:lnTo>
                      <a:pt x="115022" y="275499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îSḷíḓè">
                <a:extLst>
                  <a:ext uri="{FF2B5EF4-FFF2-40B4-BE49-F238E27FC236}">
                    <a16:creationId xmlns:a16="http://schemas.microsoft.com/office/drawing/2014/main" id="{2916A917-5395-4875-84A1-FCF56E0FC2E0}"/>
                  </a:ext>
                </a:extLst>
              </p:cNvPr>
              <p:cNvSpPr/>
              <p:nvPr/>
            </p:nvSpPr>
            <p:spPr>
              <a:xfrm>
                <a:off x="7306045" y="3276353"/>
                <a:ext cx="466679" cy="449090"/>
              </a:xfrm>
              <a:custGeom>
                <a:avLst/>
                <a:gdLst>
                  <a:gd name="connsiteX0" fmla="*/ 304314 w 608485"/>
                  <a:gd name="connsiteY0" fmla="*/ 404190 h 585552"/>
                  <a:gd name="connsiteX1" fmla="*/ 242401 w 608485"/>
                  <a:gd name="connsiteY1" fmla="*/ 443040 h 585552"/>
                  <a:gd name="connsiteX2" fmla="*/ 242401 w 608485"/>
                  <a:gd name="connsiteY2" fmla="*/ 510841 h 585552"/>
                  <a:gd name="connsiteX3" fmla="*/ 366226 w 608485"/>
                  <a:gd name="connsiteY3" fmla="*/ 510841 h 585552"/>
                  <a:gd name="connsiteX4" fmla="*/ 366226 w 608485"/>
                  <a:gd name="connsiteY4" fmla="*/ 443040 h 585552"/>
                  <a:gd name="connsiteX5" fmla="*/ 533686 w 608485"/>
                  <a:gd name="connsiteY5" fmla="*/ 98439 h 585552"/>
                  <a:gd name="connsiteX6" fmla="*/ 608485 w 608485"/>
                  <a:gd name="connsiteY6" fmla="*/ 98439 h 585552"/>
                  <a:gd name="connsiteX7" fmla="*/ 608485 w 608485"/>
                  <a:gd name="connsiteY7" fmla="*/ 216283 h 585552"/>
                  <a:gd name="connsiteX8" fmla="*/ 533686 w 608485"/>
                  <a:gd name="connsiteY8" fmla="*/ 216283 h 585552"/>
                  <a:gd name="connsiteX9" fmla="*/ 0 w 608485"/>
                  <a:gd name="connsiteY9" fmla="*/ 98439 h 585552"/>
                  <a:gd name="connsiteX10" fmla="*/ 74799 w 608485"/>
                  <a:gd name="connsiteY10" fmla="*/ 98439 h 585552"/>
                  <a:gd name="connsiteX11" fmla="*/ 74799 w 608485"/>
                  <a:gd name="connsiteY11" fmla="*/ 216283 h 585552"/>
                  <a:gd name="connsiteX12" fmla="*/ 0 w 608485"/>
                  <a:gd name="connsiteY12" fmla="*/ 216283 h 585552"/>
                  <a:gd name="connsiteX13" fmla="*/ 189841 w 608485"/>
                  <a:gd name="connsiteY13" fmla="*/ 74712 h 585552"/>
                  <a:gd name="connsiteX14" fmla="*/ 189841 w 608485"/>
                  <a:gd name="connsiteY14" fmla="*/ 234221 h 585552"/>
                  <a:gd name="connsiteX15" fmla="*/ 304314 w 608485"/>
                  <a:gd name="connsiteY15" fmla="*/ 306131 h 585552"/>
                  <a:gd name="connsiteX16" fmla="*/ 418786 w 608485"/>
                  <a:gd name="connsiteY16" fmla="*/ 234221 h 585552"/>
                  <a:gd name="connsiteX17" fmla="*/ 418786 w 608485"/>
                  <a:gd name="connsiteY17" fmla="*/ 74712 h 585552"/>
                  <a:gd name="connsiteX18" fmla="*/ 115022 w 608485"/>
                  <a:gd name="connsiteY18" fmla="*/ 0 h 585552"/>
                  <a:gd name="connsiteX19" fmla="*/ 493605 w 608485"/>
                  <a:gd name="connsiteY19" fmla="*/ 0 h 585552"/>
                  <a:gd name="connsiteX20" fmla="*/ 493605 w 608485"/>
                  <a:gd name="connsiteY20" fmla="*/ 275499 h 585552"/>
                  <a:gd name="connsiteX21" fmla="*/ 366787 w 608485"/>
                  <a:gd name="connsiteY21" fmla="*/ 355254 h 585552"/>
                  <a:gd name="connsiteX22" fmla="*/ 441045 w 608485"/>
                  <a:gd name="connsiteY22" fmla="*/ 401762 h 585552"/>
                  <a:gd name="connsiteX23" fmla="*/ 441045 w 608485"/>
                  <a:gd name="connsiteY23" fmla="*/ 585552 h 585552"/>
                  <a:gd name="connsiteX24" fmla="*/ 167582 w 608485"/>
                  <a:gd name="connsiteY24" fmla="*/ 585552 h 585552"/>
                  <a:gd name="connsiteX25" fmla="*/ 167582 w 608485"/>
                  <a:gd name="connsiteY25" fmla="*/ 401762 h 585552"/>
                  <a:gd name="connsiteX26" fmla="*/ 241840 w 608485"/>
                  <a:gd name="connsiteY26" fmla="*/ 355254 h 585552"/>
                  <a:gd name="connsiteX27" fmla="*/ 115022 w 608485"/>
                  <a:gd name="connsiteY27" fmla="*/ 275499 h 585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8485" h="585552">
                    <a:moveTo>
                      <a:pt x="304314" y="404190"/>
                    </a:moveTo>
                    <a:lnTo>
                      <a:pt x="242401" y="443040"/>
                    </a:lnTo>
                    <a:lnTo>
                      <a:pt x="242401" y="510841"/>
                    </a:lnTo>
                    <a:lnTo>
                      <a:pt x="366226" y="510841"/>
                    </a:lnTo>
                    <a:lnTo>
                      <a:pt x="366226" y="443040"/>
                    </a:lnTo>
                    <a:close/>
                    <a:moveTo>
                      <a:pt x="533686" y="98439"/>
                    </a:moveTo>
                    <a:lnTo>
                      <a:pt x="608485" y="98439"/>
                    </a:lnTo>
                    <a:lnTo>
                      <a:pt x="608485" y="216283"/>
                    </a:lnTo>
                    <a:lnTo>
                      <a:pt x="533686" y="216283"/>
                    </a:lnTo>
                    <a:close/>
                    <a:moveTo>
                      <a:pt x="0" y="98439"/>
                    </a:moveTo>
                    <a:lnTo>
                      <a:pt x="74799" y="98439"/>
                    </a:lnTo>
                    <a:lnTo>
                      <a:pt x="74799" y="216283"/>
                    </a:lnTo>
                    <a:lnTo>
                      <a:pt x="0" y="216283"/>
                    </a:lnTo>
                    <a:close/>
                    <a:moveTo>
                      <a:pt x="189841" y="74712"/>
                    </a:moveTo>
                    <a:lnTo>
                      <a:pt x="189841" y="234221"/>
                    </a:lnTo>
                    <a:lnTo>
                      <a:pt x="304314" y="306131"/>
                    </a:lnTo>
                    <a:lnTo>
                      <a:pt x="418786" y="234221"/>
                    </a:lnTo>
                    <a:lnTo>
                      <a:pt x="418786" y="74712"/>
                    </a:lnTo>
                    <a:close/>
                    <a:moveTo>
                      <a:pt x="115022" y="0"/>
                    </a:moveTo>
                    <a:lnTo>
                      <a:pt x="493605" y="0"/>
                    </a:lnTo>
                    <a:lnTo>
                      <a:pt x="493605" y="275499"/>
                    </a:lnTo>
                    <a:lnTo>
                      <a:pt x="366787" y="355254"/>
                    </a:lnTo>
                    <a:lnTo>
                      <a:pt x="441045" y="401762"/>
                    </a:lnTo>
                    <a:lnTo>
                      <a:pt x="441045" y="585552"/>
                    </a:lnTo>
                    <a:lnTo>
                      <a:pt x="167582" y="585552"/>
                    </a:lnTo>
                    <a:lnTo>
                      <a:pt x="167582" y="401762"/>
                    </a:lnTo>
                    <a:lnTo>
                      <a:pt x="241840" y="355254"/>
                    </a:lnTo>
                    <a:lnTo>
                      <a:pt x="115022" y="275499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ïśľiḓe">
                <a:extLst>
                  <a:ext uri="{FF2B5EF4-FFF2-40B4-BE49-F238E27FC236}">
                    <a16:creationId xmlns:a16="http://schemas.microsoft.com/office/drawing/2014/main" id="{13CBA5C5-BBCC-4D58-A502-DA61C6AE4E20}"/>
                  </a:ext>
                </a:extLst>
              </p:cNvPr>
              <p:cNvSpPr/>
              <p:nvPr/>
            </p:nvSpPr>
            <p:spPr>
              <a:xfrm>
                <a:off x="7306045" y="4813018"/>
                <a:ext cx="466679" cy="449090"/>
              </a:xfrm>
              <a:custGeom>
                <a:avLst/>
                <a:gdLst>
                  <a:gd name="connsiteX0" fmla="*/ 304314 w 608485"/>
                  <a:gd name="connsiteY0" fmla="*/ 404190 h 585552"/>
                  <a:gd name="connsiteX1" fmla="*/ 242401 w 608485"/>
                  <a:gd name="connsiteY1" fmla="*/ 443040 h 585552"/>
                  <a:gd name="connsiteX2" fmla="*/ 242401 w 608485"/>
                  <a:gd name="connsiteY2" fmla="*/ 510841 h 585552"/>
                  <a:gd name="connsiteX3" fmla="*/ 366226 w 608485"/>
                  <a:gd name="connsiteY3" fmla="*/ 510841 h 585552"/>
                  <a:gd name="connsiteX4" fmla="*/ 366226 w 608485"/>
                  <a:gd name="connsiteY4" fmla="*/ 443040 h 585552"/>
                  <a:gd name="connsiteX5" fmla="*/ 533686 w 608485"/>
                  <a:gd name="connsiteY5" fmla="*/ 98439 h 585552"/>
                  <a:gd name="connsiteX6" fmla="*/ 608485 w 608485"/>
                  <a:gd name="connsiteY6" fmla="*/ 98439 h 585552"/>
                  <a:gd name="connsiteX7" fmla="*/ 608485 w 608485"/>
                  <a:gd name="connsiteY7" fmla="*/ 216283 h 585552"/>
                  <a:gd name="connsiteX8" fmla="*/ 533686 w 608485"/>
                  <a:gd name="connsiteY8" fmla="*/ 216283 h 585552"/>
                  <a:gd name="connsiteX9" fmla="*/ 0 w 608485"/>
                  <a:gd name="connsiteY9" fmla="*/ 98439 h 585552"/>
                  <a:gd name="connsiteX10" fmla="*/ 74799 w 608485"/>
                  <a:gd name="connsiteY10" fmla="*/ 98439 h 585552"/>
                  <a:gd name="connsiteX11" fmla="*/ 74799 w 608485"/>
                  <a:gd name="connsiteY11" fmla="*/ 216283 h 585552"/>
                  <a:gd name="connsiteX12" fmla="*/ 0 w 608485"/>
                  <a:gd name="connsiteY12" fmla="*/ 216283 h 585552"/>
                  <a:gd name="connsiteX13" fmla="*/ 189841 w 608485"/>
                  <a:gd name="connsiteY13" fmla="*/ 74712 h 585552"/>
                  <a:gd name="connsiteX14" fmla="*/ 189841 w 608485"/>
                  <a:gd name="connsiteY14" fmla="*/ 234221 h 585552"/>
                  <a:gd name="connsiteX15" fmla="*/ 304314 w 608485"/>
                  <a:gd name="connsiteY15" fmla="*/ 306131 h 585552"/>
                  <a:gd name="connsiteX16" fmla="*/ 418786 w 608485"/>
                  <a:gd name="connsiteY16" fmla="*/ 234221 h 585552"/>
                  <a:gd name="connsiteX17" fmla="*/ 418786 w 608485"/>
                  <a:gd name="connsiteY17" fmla="*/ 74712 h 585552"/>
                  <a:gd name="connsiteX18" fmla="*/ 115022 w 608485"/>
                  <a:gd name="connsiteY18" fmla="*/ 0 h 585552"/>
                  <a:gd name="connsiteX19" fmla="*/ 493605 w 608485"/>
                  <a:gd name="connsiteY19" fmla="*/ 0 h 585552"/>
                  <a:gd name="connsiteX20" fmla="*/ 493605 w 608485"/>
                  <a:gd name="connsiteY20" fmla="*/ 275499 h 585552"/>
                  <a:gd name="connsiteX21" fmla="*/ 366787 w 608485"/>
                  <a:gd name="connsiteY21" fmla="*/ 355254 h 585552"/>
                  <a:gd name="connsiteX22" fmla="*/ 441045 w 608485"/>
                  <a:gd name="connsiteY22" fmla="*/ 401762 h 585552"/>
                  <a:gd name="connsiteX23" fmla="*/ 441045 w 608485"/>
                  <a:gd name="connsiteY23" fmla="*/ 585552 h 585552"/>
                  <a:gd name="connsiteX24" fmla="*/ 167582 w 608485"/>
                  <a:gd name="connsiteY24" fmla="*/ 585552 h 585552"/>
                  <a:gd name="connsiteX25" fmla="*/ 167582 w 608485"/>
                  <a:gd name="connsiteY25" fmla="*/ 401762 h 585552"/>
                  <a:gd name="connsiteX26" fmla="*/ 241840 w 608485"/>
                  <a:gd name="connsiteY26" fmla="*/ 355254 h 585552"/>
                  <a:gd name="connsiteX27" fmla="*/ 115022 w 608485"/>
                  <a:gd name="connsiteY27" fmla="*/ 275499 h 585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8485" h="585552">
                    <a:moveTo>
                      <a:pt x="304314" y="404190"/>
                    </a:moveTo>
                    <a:lnTo>
                      <a:pt x="242401" y="443040"/>
                    </a:lnTo>
                    <a:lnTo>
                      <a:pt x="242401" y="510841"/>
                    </a:lnTo>
                    <a:lnTo>
                      <a:pt x="366226" y="510841"/>
                    </a:lnTo>
                    <a:lnTo>
                      <a:pt x="366226" y="443040"/>
                    </a:lnTo>
                    <a:close/>
                    <a:moveTo>
                      <a:pt x="533686" y="98439"/>
                    </a:moveTo>
                    <a:lnTo>
                      <a:pt x="608485" y="98439"/>
                    </a:lnTo>
                    <a:lnTo>
                      <a:pt x="608485" y="216283"/>
                    </a:lnTo>
                    <a:lnTo>
                      <a:pt x="533686" y="216283"/>
                    </a:lnTo>
                    <a:close/>
                    <a:moveTo>
                      <a:pt x="0" y="98439"/>
                    </a:moveTo>
                    <a:lnTo>
                      <a:pt x="74799" y="98439"/>
                    </a:lnTo>
                    <a:lnTo>
                      <a:pt x="74799" y="216283"/>
                    </a:lnTo>
                    <a:lnTo>
                      <a:pt x="0" y="216283"/>
                    </a:lnTo>
                    <a:close/>
                    <a:moveTo>
                      <a:pt x="189841" y="74712"/>
                    </a:moveTo>
                    <a:lnTo>
                      <a:pt x="189841" y="234221"/>
                    </a:lnTo>
                    <a:lnTo>
                      <a:pt x="304314" y="306131"/>
                    </a:lnTo>
                    <a:lnTo>
                      <a:pt x="418786" y="234221"/>
                    </a:lnTo>
                    <a:lnTo>
                      <a:pt x="418786" y="74712"/>
                    </a:lnTo>
                    <a:close/>
                    <a:moveTo>
                      <a:pt x="115022" y="0"/>
                    </a:moveTo>
                    <a:lnTo>
                      <a:pt x="493605" y="0"/>
                    </a:lnTo>
                    <a:lnTo>
                      <a:pt x="493605" y="275499"/>
                    </a:lnTo>
                    <a:lnTo>
                      <a:pt x="366787" y="355254"/>
                    </a:lnTo>
                    <a:lnTo>
                      <a:pt x="441045" y="401762"/>
                    </a:lnTo>
                    <a:lnTo>
                      <a:pt x="441045" y="585552"/>
                    </a:lnTo>
                    <a:lnTo>
                      <a:pt x="167582" y="585552"/>
                    </a:lnTo>
                    <a:lnTo>
                      <a:pt x="167582" y="401762"/>
                    </a:lnTo>
                    <a:lnTo>
                      <a:pt x="241840" y="355254"/>
                    </a:lnTo>
                    <a:lnTo>
                      <a:pt x="115022" y="275499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ïṥļíḍé">
                <a:extLst>
                  <a:ext uri="{FF2B5EF4-FFF2-40B4-BE49-F238E27FC236}">
                    <a16:creationId xmlns:a16="http://schemas.microsoft.com/office/drawing/2014/main" id="{0331746F-8573-46E0-8D50-84B17BAA1B12}"/>
                  </a:ext>
                </a:extLst>
              </p:cNvPr>
              <p:cNvSpPr txBox="1"/>
              <p:nvPr/>
            </p:nvSpPr>
            <p:spPr>
              <a:xfrm>
                <a:off x="7826464" y="1731061"/>
                <a:ext cx="3074749" cy="3340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400" b="1" dirty="0"/>
                  <a:t>促进前瞻性思考</a:t>
                </a:r>
                <a:endParaRPr lang="id-ID" sz="1400" b="1" dirty="0"/>
              </a:p>
            </p:txBody>
          </p:sp>
          <p:sp>
            <p:nvSpPr>
              <p:cNvPr id="23" name="ïṩľíḋé">
                <a:extLst>
                  <a:ext uri="{FF2B5EF4-FFF2-40B4-BE49-F238E27FC236}">
                    <a16:creationId xmlns:a16="http://schemas.microsoft.com/office/drawing/2014/main" id="{7547EBDA-DB6C-4D6D-BEAB-6EB9B51F36E0}"/>
                  </a:ext>
                </a:extLst>
              </p:cNvPr>
              <p:cNvSpPr txBox="1"/>
              <p:nvPr/>
            </p:nvSpPr>
            <p:spPr>
              <a:xfrm>
                <a:off x="7826464" y="3257738"/>
                <a:ext cx="3074749" cy="3340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400" b="1" dirty="0"/>
                  <a:t>促进沟通并提升敬业度</a:t>
                </a:r>
                <a:endParaRPr lang="id-ID" sz="1400" b="1" dirty="0"/>
              </a:p>
            </p:txBody>
          </p:sp>
          <p:sp>
            <p:nvSpPr>
              <p:cNvPr id="25" name="iṩliḍê">
                <a:extLst>
                  <a:ext uri="{FF2B5EF4-FFF2-40B4-BE49-F238E27FC236}">
                    <a16:creationId xmlns:a16="http://schemas.microsoft.com/office/drawing/2014/main" id="{3F29A169-632B-4DDB-A417-7CF50CDC0899}"/>
                  </a:ext>
                </a:extLst>
              </p:cNvPr>
              <p:cNvSpPr txBox="1"/>
              <p:nvPr/>
            </p:nvSpPr>
            <p:spPr>
              <a:xfrm>
                <a:off x="7798548" y="4813018"/>
                <a:ext cx="3249138" cy="3340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400" b="1" dirty="0"/>
                  <a:t>通过公开透明促进跨部门的横向一致性</a:t>
                </a:r>
                <a:endParaRPr lang="id-ID" sz="1400" b="1" dirty="0"/>
              </a:p>
            </p:txBody>
          </p:sp>
        </p:grpSp>
        <p:grpSp>
          <p:nvGrpSpPr>
            <p:cNvPr id="7" name="ïsḻîḓê">
              <a:extLst>
                <a:ext uri="{FF2B5EF4-FFF2-40B4-BE49-F238E27FC236}">
                  <a16:creationId xmlns:a16="http://schemas.microsoft.com/office/drawing/2014/main" id="{C0848035-A40C-4DE0-B481-4B0D90F57E12}"/>
                </a:ext>
              </a:extLst>
            </p:cNvPr>
            <p:cNvGrpSpPr/>
            <p:nvPr/>
          </p:nvGrpSpPr>
          <p:grpSpPr>
            <a:xfrm>
              <a:off x="8088832" y="1599498"/>
              <a:ext cx="3595168" cy="3552532"/>
              <a:chOff x="7306045" y="1709576"/>
              <a:chExt cx="3595168" cy="3552532"/>
            </a:xfrm>
          </p:grpSpPr>
          <p:sp>
            <p:nvSpPr>
              <p:cNvPr id="8" name="isľîḓê">
                <a:extLst>
                  <a:ext uri="{FF2B5EF4-FFF2-40B4-BE49-F238E27FC236}">
                    <a16:creationId xmlns:a16="http://schemas.microsoft.com/office/drawing/2014/main" id="{6338B334-0671-4836-8452-CD383D561D23}"/>
                  </a:ext>
                </a:extLst>
              </p:cNvPr>
              <p:cNvSpPr/>
              <p:nvPr/>
            </p:nvSpPr>
            <p:spPr>
              <a:xfrm>
                <a:off x="7306045" y="1739687"/>
                <a:ext cx="466679" cy="449090"/>
              </a:xfrm>
              <a:custGeom>
                <a:avLst/>
                <a:gdLst>
                  <a:gd name="connsiteX0" fmla="*/ 304314 w 608485"/>
                  <a:gd name="connsiteY0" fmla="*/ 404190 h 585552"/>
                  <a:gd name="connsiteX1" fmla="*/ 242401 w 608485"/>
                  <a:gd name="connsiteY1" fmla="*/ 443040 h 585552"/>
                  <a:gd name="connsiteX2" fmla="*/ 242401 w 608485"/>
                  <a:gd name="connsiteY2" fmla="*/ 510841 h 585552"/>
                  <a:gd name="connsiteX3" fmla="*/ 366226 w 608485"/>
                  <a:gd name="connsiteY3" fmla="*/ 510841 h 585552"/>
                  <a:gd name="connsiteX4" fmla="*/ 366226 w 608485"/>
                  <a:gd name="connsiteY4" fmla="*/ 443040 h 585552"/>
                  <a:gd name="connsiteX5" fmla="*/ 533686 w 608485"/>
                  <a:gd name="connsiteY5" fmla="*/ 98439 h 585552"/>
                  <a:gd name="connsiteX6" fmla="*/ 608485 w 608485"/>
                  <a:gd name="connsiteY6" fmla="*/ 98439 h 585552"/>
                  <a:gd name="connsiteX7" fmla="*/ 608485 w 608485"/>
                  <a:gd name="connsiteY7" fmla="*/ 216283 h 585552"/>
                  <a:gd name="connsiteX8" fmla="*/ 533686 w 608485"/>
                  <a:gd name="connsiteY8" fmla="*/ 216283 h 585552"/>
                  <a:gd name="connsiteX9" fmla="*/ 0 w 608485"/>
                  <a:gd name="connsiteY9" fmla="*/ 98439 h 585552"/>
                  <a:gd name="connsiteX10" fmla="*/ 74799 w 608485"/>
                  <a:gd name="connsiteY10" fmla="*/ 98439 h 585552"/>
                  <a:gd name="connsiteX11" fmla="*/ 74799 w 608485"/>
                  <a:gd name="connsiteY11" fmla="*/ 216283 h 585552"/>
                  <a:gd name="connsiteX12" fmla="*/ 0 w 608485"/>
                  <a:gd name="connsiteY12" fmla="*/ 216283 h 585552"/>
                  <a:gd name="connsiteX13" fmla="*/ 189841 w 608485"/>
                  <a:gd name="connsiteY13" fmla="*/ 74712 h 585552"/>
                  <a:gd name="connsiteX14" fmla="*/ 189841 w 608485"/>
                  <a:gd name="connsiteY14" fmla="*/ 234221 h 585552"/>
                  <a:gd name="connsiteX15" fmla="*/ 304314 w 608485"/>
                  <a:gd name="connsiteY15" fmla="*/ 306131 h 585552"/>
                  <a:gd name="connsiteX16" fmla="*/ 418786 w 608485"/>
                  <a:gd name="connsiteY16" fmla="*/ 234221 h 585552"/>
                  <a:gd name="connsiteX17" fmla="*/ 418786 w 608485"/>
                  <a:gd name="connsiteY17" fmla="*/ 74712 h 585552"/>
                  <a:gd name="connsiteX18" fmla="*/ 115022 w 608485"/>
                  <a:gd name="connsiteY18" fmla="*/ 0 h 585552"/>
                  <a:gd name="connsiteX19" fmla="*/ 493605 w 608485"/>
                  <a:gd name="connsiteY19" fmla="*/ 0 h 585552"/>
                  <a:gd name="connsiteX20" fmla="*/ 493605 w 608485"/>
                  <a:gd name="connsiteY20" fmla="*/ 275499 h 585552"/>
                  <a:gd name="connsiteX21" fmla="*/ 366787 w 608485"/>
                  <a:gd name="connsiteY21" fmla="*/ 355254 h 585552"/>
                  <a:gd name="connsiteX22" fmla="*/ 441045 w 608485"/>
                  <a:gd name="connsiteY22" fmla="*/ 401762 h 585552"/>
                  <a:gd name="connsiteX23" fmla="*/ 441045 w 608485"/>
                  <a:gd name="connsiteY23" fmla="*/ 585552 h 585552"/>
                  <a:gd name="connsiteX24" fmla="*/ 167582 w 608485"/>
                  <a:gd name="connsiteY24" fmla="*/ 585552 h 585552"/>
                  <a:gd name="connsiteX25" fmla="*/ 167582 w 608485"/>
                  <a:gd name="connsiteY25" fmla="*/ 401762 h 585552"/>
                  <a:gd name="connsiteX26" fmla="*/ 241840 w 608485"/>
                  <a:gd name="connsiteY26" fmla="*/ 355254 h 585552"/>
                  <a:gd name="connsiteX27" fmla="*/ 115022 w 608485"/>
                  <a:gd name="connsiteY27" fmla="*/ 275499 h 585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8485" h="585552">
                    <a:moveTo>
                      <a:pt x="304314" y="404190"/>
                    </a:moveTo>
                    <a:lnTo>
                      <a:pt x="242401" y="443040"/>
                    </a:lnTo>
                    <a:lnTo>
                      <a:pt x="242401" y="510841"/>
                    </a:lnTo>
                    <a:lnTo>
                      <a:pt x="366226" y="510841"/>
                    </a:lnTo>
                    <a:lnTo>
                      <a:pt x="366226" y="443040"/>
                    </a:lnTo>
                    <a:close/>
                    <a:moveTo>
                      <a:pt x="533686" y="98439"/>
                    </a:moveTo>
                    <a:lnTo>
                      <a:pt x="608485" y="98439"/>
                    </a:lnTo>
                    <a:lnTo>
                      <a:pt x="608485" y="216283"/>
                    </a:lnTo>
                    <a:lnTo>
                      <a:pt x="533686" y="216283"/>
                    </a:lnTo>
                    <a:close/>
                    <a:moveTo>
                      <a:pt x="0" y="98439"/>
                    </a:moveTo>
                    <a:lnTo>
                      <a:pt x="74799" y="98439"/>
                    </a:lnTo>
                    <a:lnTo>
                      <a:pt x="74799" y="216283"/>
                    </a:lnTo>
                    <a:lnTo>
                      <a:pt x="0" y="216283"/>
                    </a:lnTo>
                    <a:close/>
                    <a:moveTo>
                      <a:pt x="189841" y="74712"/>
                    </a:moveTo>
                    <a:lnTo>
                      <a:pt x="189841" y="234221"/>
                    </a:lnTo>
                    <a:lnTo>
                      <a:pt x="304314" y="306131"/>
                    </a:lnTo>
                    <a:lnTo>
                      <a:pt x="418786" y="234221"/>
                    </a:lnTo>
                    <a:lnTo>
                      <a:pt x="418786" y="74712"/>
                    </a:lnTo>
                    <a:close/>
                    <a:moveTo>
                      <a:pt x="115022" y="0"/>
                    </a:moveTo>
                    <a:lnTo>
                      <a:pt x="493605" y="0"/>
                    </a:lnTo>
                    <a:lnTo>
                      <a:pt x="493605" y="275499"/>
                    </a:lnTo>
                    <a:lnTo>
                      <a:pt x="366787" y="355254"/>
                    </a:lnTo>
                    <a:lnTo>
                      <a:pt x="441045" y="401762"/>
                    </a:lnTo>
                    <a:lnTo>
                      <a:pt x="441045" y="585552"/>
                    </a:lnTo>
                    <a:lnTo>
                      <a:pt x="167582" y="585552"/>
                    </a:lnTo>
                    <a:lnTo>
                      <a:pt x="167582" y="401762"/>
                    </a:lnTo>
                    <a:lnTo>
                      <a:pt x="241840" y="355254"/>
                    </a:lnTo>
                    <a:lnTo>
                      <a:pt x="115022" y="275499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î$ļiḑé">
                <a:extLst>
                  <a:ext uri="{FF2B5EF4-FFF2-40B4-BE49-F238E27FC236}">
                    <a16:creationId xmlns:a16="http://schemas.microsoft.com/office/drawing/2014/main" id="{750637CC-7D99-47AB-845D-2B6C4416B980}"/>
                  </a:ext>
                </a:extLst>
              </p:cNvPr>
              <p:cNvSpPr/>
              <p:nvPr/>
            </p:nvSpPr>
            <p:spPr>
              <a:xfrm>
                <a:off x="7306045" y="3276353"/>
                <a:ext cx="466679" cy="449090"/>
              </a:xfrm>
              <a:custGeom>
                <a:avLst/>
                <a:gdLst>
                  <a:gd name="connsiteX0" fmla="*/ 304314 w 608485"/>
                  <a:gd name="connsiteY0" fmla="*/ 404190 h 585552"/>
                  <a:gd name="connsiteX1" fmla="*/ 242401 w 608485"/>
                  <a:gd name="connsiteY1" fmla="*/ 443040 h 585552"/>
                  <a:gd name="connsiteX2" fmla="*/ 242401 w 608485"/>
                  <a:gd name="connsiteY2" fmla="*/ 510841 h 585552"/>
                  <a:gd name="connsiteX3" fmla="*/ 366226 w 608485"/>
                  <a:gd name="connsiteY3" fmla="*/ 510841 h 585552"/>
                  <a:gd name="connsiteX4" fmla="*/ 366226 w 608485"/>
                  <a:gd name="connsiteY4" fmla="*/ 443040 h 585552"/>
                  <a:gd name="connsiteX5" fmla="*/ 533686 w 608485"/>
                  <a:gd name="connsiteY5" fmla="*/ 98439 h 585552"/>
                  <a:gd name="connsiteX6" fmla="*/ 608485 w 608485"/>
                  <a:gd name="connsiteY6" fmla="*/ 98439 h 585552"/>
                  <a:gd name="connsiteX7" fmla="*/ 608485 w 608485"/>
                  <a:gd name="connsiteY7" fmla="*/ 216283 h 585552"/>
                  <a:gd name="connsiteX8" fmla="*/ 533686 w 608485"/>
                  <a:gd name="connsiteY8" fmla="*/ 216283 h 585552"/>
                  <a:gd name="connsiteX9" fmla="*/ 0 w 608485"/>
                  <a:gd name="connsiteY9" fmla="*/ 98439 h 585552"/>
                  <a:gd name="connsiteX10" fmla="*/ 74799 w 608485"/>
                  <a:gd name="connsiteY10" fmla="*/ 98439 h 585552"/>
                  <a:gd name="connsiteX11" fmla="*/ 74799 w 608485"/>
                  <a:gd name="connsiteY11" fmla="*/ 216283 h 585552"/>
                  <a:gd name="connsiteX12" fmla="*/ 0 w 608485"/>
                  <a:gd name="connsiteY12" fmla="*/ 216283 h 585552"/>
                  <a:gd name="connsiteX13" fmla="*/ 189841 w 608485"/>
                  <a:gd name="connsiteY13" fmla="*/ 74712 h 585552"/>
                  <a:gd name="connsiteX14" fmla="*/ 189841 w 608485"/>
                  <a:gd name="connsiteY14" fmla="*/ 234221 h 585552"/>
                  <a:gd name="connsiteX15" fmla="*/ 304314 w 608485"/>
                  <a:gd name="connsiteY15" fmla="*/ 306131 h 585552"/>
                  <a:gd name="connsiteX16" fmla="*/ 418786 w 608485"/>
                  <a:gd name="connsiteY16" fmla="*/ 234221 h 585552"/>
                  <a:gd name="connsiteX17" fmla="*/ 418786 w 608485"/>
                  <a:gd name="connsiteY17" fmla="*/ 74712 h 585552"/>
                  <a:gd name="connsiteX18" fmla="*/ 115022 w 608485"/>
                  <a:gd name="connsiteY18" fmla="*/ 0 h 585552"/>
                  <a:gd name="connsiteX19" fmla="*/ 493605 w 608485"/>
                  <a:gd name="connsiteY19" fmla="*/ 0 h 585552"/>
                  <a:gd name="connsiteX20" fmla="*/ 493605 w 608485"/>
                  <a:gd name="connsiteY20" fmla="*/ 275499 h 585552"/>
                  <a:gd name="connsiteX21" fmla="*/ 366787 w 608485"/>
                  <a:gd name="connsiteY21" fmla="*/ 355254 h 585552"/>
                  <a:gd name="connsiteX22" fmla="*/ 441045 w 608485"/>
                  <a:gd name="connsiteY22" fmla="*/ 401762 h 585552"/>
                  <a:gd name="connsiteX23" fmla="*/ 441045 w 608485"/>
                  <a:gd name="connsiteY23" fmla="*/ 585552 h 585552"/>
                  <a:gd name="connsiteX24" fmla="*/ 167582 w 608485"/>
                  <a:gd name="connsiteY24" fmla="*/ 585552 h 585552"/>
                  <a:gd name="connsiteX25" fmla="*/ 167582 w 608485"/>
                  <a:gd name="connsiteY25" fmla="*/ 401762 h 585552"/>
                  <a:gd name="connsiteX26" fmla="*/ 241840 w 608485"/>
                  <a:gd name="connsiteY26" fmla="*/ 355254 h 585552"/>
                  <a:gd name="connsiteX27" fmla="*/ 115022 w 608485"/>
                  <a:gd name="connsiteY27" fmla="*/ 275499 h 585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8485" h="585552">
                    <a:moveTo>
                      <a:pt x="304314" y="404190"/>
                    </a:moveTo>
                    <a:lnTo>
                      <a:pt x="242401" y="443040"/>
                    </a:lnTo>
                    <a:lnTo>
                      <a:pt x="242401" y="510841"/>
                    </a:lnTo>
                    <a:lnTo>
                      <a:pt x="366226" y="510841"/>
                    </a:lnTo>
                    <a:lnTo>
                      <a:pt x="366226" y="443040"/>
                    </a:lnTo>
                    <a:close/>
                    <a:moveTo>
                      <a:pt x="533686" y="98439"/>
                    </a:moveTo>
                    <a:lnTo>
                      <a:pt x="608485" y="98439"/>
                    </a:lnTo>
                    <a:lnTo>
                      <a:pt x="608485" y="216283"/>
                    </a:lnTo>
                    <a:lnTo>
                      <a:pt x="533686" y="216283"/>
                    </a:lnTo>
                    <a:close/>
                    <a:moveTo>
                      <a:pt x="0" y="98439"/>
                    </a:moveTo>
                    <a:lnTo>
                      <a:pt x="74799" y="98439"/>
                    </a:lnTo>
                    <a:lnTo>
                      <a:pt x="74799" y="216283"/>
                    </a:lnTo>
                    <a:lnTo>
                      <a:pt x="0" y="216283"/>
                    </a:lnTo>
                    <a:close/>
                    <a:moveTo>
                      <a:pt x="189841" y="74712"/>
                    </a:moveTo>
                    <a:lnTo>
                      <a:pt x="189841" y="234221"/>
                    </a:lnTo>
                    <a:lnTo>
                      <a:pt x="304314" y="306131"/>
                    </a:lnTo>
                    <a:lnTo>
                      <a:pt x="418786" y="234221"/>
                    </a:lnTo>
                    <a:lnTo>
                      <a:pt x="418786" y="74712"/>
                    </a:lnTo>
                    <a:close/>
                    <a:moveTo>
                      <a:pt x="115022" y="0"/>
                    </a:moveTo>
                    <a:lnTo>
                      <a:pt x="493605" y="0"/>
                    </a:lnTo>
                    <a:lnTo>
                      <a:pt x="493605" y="275499"/>
                    </a:lnTo>
                    <a:lnTo>
                      <a:pt x="366787" y="355254"/>
                    </a:lnTo>
                    <a:lnTo>
                      <a:pt x="441045" y="401762"/>
                    </a:lnTo>
                    <a:lnTo>
                      <a:pt x="441045" y="585552"/>
                    </a:lnTo>
                    <a:lnTo>
                      <a:pt x="167582" y="585552"/>
                    </a:lnTo>
                    <a:lnTo>
                      <a:pt x="167582" y="401762"/>
                    </a:lnTo>
                    <a:lnTo>
                      <a:pt x="241840" y="355254"/>
                    </a:lnTo>
                    <a:lnTo>
                      <a:pt x="115022" y="275499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isḻïdè">
                <a:extLst>
                  <a:ext uri="{FF2B5EF4-FFF2-40B4-BE49-F238E27FC236}">
                    <a16:creationId xmlns:a16="http://schemas.microsoft.com/office/drawing/2014/main" id="{41E70C8A-2D2E-431B-B0DC-1562EE536EC2}"/>
                  </a:ext>
                </a:extLst>
              </p:cNvPr>
              <p:cNvSpPr/>
              <p:nvPr/>
            </p:nvSpPr>
            <p:spPr>
              <a:xfrm>
                <a:off x="7306045" y="4813018"/>
                <a:ext cx="466679" cy="449090"/>
              </a:xfrm>
              <a:custGeom>
                <a:avLst/>
                <a:gdLst>
                  <a:gd name="connsiteX0" fmla="*/ 304314 w 608485"/>
                  <a:gd name="connsiteY0" fmla="*/ 404190 h 585552"/>
                  <a:gd name="connsiteX1" fmla="*/ 242401 w 608485"/>
                  <a:gd name="connsiteY1" fmla="*/ 443040 h 585552"/>
                  <a:gd name="connsiteX2" fmla="*/ 242401 w 608485"/>
                  <a:gd name="connsiteY2" fmla="*/ 510841 h 585552"/>
                  <a:gd name="connsiteX3" fmla="*/ 366226 w 608485"/>
                  <a:gd name="connsiteY3" fmla="*/ 510841 h 585552"/>
                  <a:gd name="connsiteX4" fmla="*/ 366226 w 608485"/>
                  <a:gd name="connsiteY4" fmla="*/ 443040 h 585552"/>
                  <a:gd name="connsiteX5" fmla="*/ 533686 w 608485"/>
                  <a:gd name="connsiteY5" fmla="*/ 98439 h 585552"/>
                  <a:gd name="connsiteX6" fmla="*/ 608485 w 608485"/>
                  <a:gd name="connsiteY6" fmla="*/ 98439 h 585552"/>
                  <a:gd name="connsiteX7" fmla="*/ 608485 w 608485"/>
                  <a:gd name="connsiteY7" fmla="*/ 216283 h 585552"/>
                  <a:gd name="connsiteX8" fmla="*/ 533686 w 608485"/>
                  <a:gd name="connsiteY8" fmla="*/ 216283 h 585552"/>
                  <a:gd name="connsiteX9" fmla="*/ 0 w 608485"/>
                  <a:gd name="connsiteY9" fmla="*/ 98439 h 585552"/>
                  <a:gd name="connsiteX10" fmla="*/ 74799 w 608485"/>
                  <a:gd name="connsiteY10" fmla="*/ 98439 h 585552"/>
                  <a:gd name="connsiteX11" fmla="*/ 74799 w 608485"/>
                  <a:gd name="connsiteY11" fmla="*/ 216283 h 585552"/>
                  <a:gd name="connsiteX12" fmla="*/ 0 w 608485"/>
                  <a:gd name="connsiteY12" fmla="*/ 216283 h 585552"/>
                  <a:gd name="connsiteX13" fmla="*/ 189841 w 608485"/>
                  <a:gd name="connsiteY13" fmla="*/ 74712 h 585552"/>
                  <a:gd name="connsiteX14" fmla="*/ 189841 w 608485"/>
                  <a:gd name="connsiteY14" fmla="*/ 234221 h 585552"/>
                  <a:gd name="connsiteX15" fmla="*/ 304314 w 608485"/>
                  <a:gd name="connsiteY15" fmla="*/ 306131 h 585552"/>
                  <a:gd name="connsiteX16" fmla="*/ 418786 w 608485"/>
                  <a:gd name="connsiteY16" fmla="*/ 234221 h 585552"/>
                  <a:gd name="connsiteX17" fmla="*/ 418786 w 608485"/>
                  <a:gd name="connsiteY17" fmla="*/ 74712 h 585552"/>
                  <a:gd name="connsiteX18" fmla="*/ 115022 w 608485"/>
                  <a:gd name="connsiteY18" fmla="*/ 0 h 585552"/>
                  <a:gd name="connsiteX19" fmla="*/ 493605 w 608485"/>
                  <a:gd name="connsiteY19" fmla="*/ 0 h 585552"/>
                  <a:gd name="connsiteX20" fmla="*/ 493605 w 608485"/>
                  <a:gd name="connsiteY20" fmla="*/ 275499 h 585552"/>
                  <a:gd name="connsiteX21" fmla="*/ 366787 w 608485"/>
                  <a:gd name="connsiteY21" fmla="*/ 355254 h 585552"/>
                  <a:gd name="connsiteX22" fmla="*/ 441045 w 608485"/>
                  <a:gd name="connsiteY22" fmla="*/ 401762 h 585552"/>
                  <a:gd name="connsiteX23" fmla="*/ 441045 w 608485"/>
                  <a:gd name="connsiteY23" fmla="*/ 585552 h 585552"/>
                  <a:gd name="connsiteX24" fmla="*/ 167582 w 608485"/>
                  <a:gd name="connsiteY24" fmla="*/ 585552 h 585552"/>
                  <a:gd name="connsiteX25" fmla="*/ 167582 w 608485"/>
                  <a:gd name="connsiteY25" fmla="*/ 401762 h 585552"/>
                  <a:gd name="connsiteX26" fmla="*/ 241840 w 608485"/>
                  <a:gd name="connsiteY26" fmla="*/ 355254 h 585552"/>
                  <a:gd name="connsiteX27" fmla="*/ 115022 w 608485"/>
                  <a:gd name="connsiteY27" fmla="*/ 275499 h 585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8485" h="585552">
                    <a:moveTo>
                      <a:pt x="304314" y="404190"/>
                    </a:moveTo>
                    <a:lnTo>
                      <a:pt x="242401" y="443040"/>
                    </a:lnTo>
                    <a:lnTo>
                      <a:pt x="242401" y="510841"/>
                    </a:lnTo>
                    <a:lnTo>
                      <a:pt x="366226" y="510841"/>
                    </a:lnTo>
                    <a:lnTo>
                      <a:pt x="366226" y="443040"/>
                    </a:lnTo>
                    <a:close/>
                    <a:moveTo>
                      <a:pt x="533686" y="98439"/>
                    </a:moveTo>
                    <a:lnTo>
                      <a:pt x="608485" y="98439"/>
                    </a:lnTo>
                    <a:lnTo>
                      <a:pt x="608485" y="216283"/>
                    </a:lnTo>
                    <a:lnTo>
                      <a:pt x="533686" y="216283"/>
                    </a:lnTo>
                    <a:close/>
                    <a:moveTo>
                      <a:pt x="0" y="98439"/>
                    </a:moveTo>
                    <a:lnTo>
                      <a:pt x="74799" y="98439"/>
                    </a:lnTo>
                    <a:lnTo>
                      <a:pt x="74799" y="216283"/>
                    </a:lnTo>
                    <a:lnTo>
                      <a:pt x="0" y="216283"/>
                    </a:lnTo>
                    <a:close/>
                    <a:moveTo>
                      <a:pt x="189841" y="74712"/>
                    </a:moveTo>
                    <a:lnTo>
                      <a:pt x="189841" y="234221"/>
                    </a:lnTo>
                    <a:lnTo>
                      <a:pt x="304314" y="306131"/>
                    </a:lnTo>
                    <a:lnTo>
                      <a:pt x="418786" y="234221"/>
                    </a:lnTo>
                    <a:lnTo>
                      <a:pt x="418786" y="74712"/>
                    </a:lnTo>
                    <a:close/>
                    <a:moveTo>
                      <a:pt x="115022" y="0"/>
                    </a:moveTo>
                    <a:lnTo>
                      <a:pt x="493605" y="0"/>
                    </a:lnTo>
                    <a:lnTo>
                      <a:pt x="493605" y="275499"/>
                    </a:lnTo>
                    <a:lnTo>
                      <a:pt x="366787" y="355254"/>
                    </a:lnTo>
                    <a:lnTo>
                      <a:pt x="441045" y="401762"/>
                    </a:lnTo>
                    <a:lnTo>
                      <a:pt x="441045" y="585552"/>
                    </a:lnTo>
                    <a:lnTo>
                      <a:pt x="167582" y="585552"/>
                    </a:lnTo>
                    <a:lnTo>
                      <a:pt x="167582" y="401762"/>
                    </a:lnTo>
                    <a:lnTo>
                      <a:pt x="241840" y="355254"/>
                    </a:lnTo>
                    <a:lnTo>
                      <a:pt x="115022" y="275499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îšḷíḋê">
                <a:extLst>
                  <a:ext uri="{FF2B5EF4-FFF2-40B4-BE49-F238E27FC236}">
                    <a16:creationId xmlns:a16="http://schemas.microsoft.com/office/drawing/2014/main" id="{E12BA0F0-CDE7-49C0-9BFF-6F4756388D9D}"/>
                  </a:ext>
                </a:extLst>
              </p:cNvPr>
              <p:cNvSpPr/>
              <p:nvPr/>
            </p:nvSpPr>
            <p:spPr bwMode="auto">
              <a:xfrm>
                <a:off x="7826464" y="1901520"/>
                <a:ext cx="3074749" cy="836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endParaRPr lang="en-US" altLang="zh-CN" sz="1000" dirty="0"/>
              </a:p>
            </p:txBody>
          </p:sp>
          <p:sp>
            <p:nvSpPr>
              <p:cNvPr id="12" name="ïṧḻíḋe">
                <a:extLst>
                  <a:ext uri="{FF2B5EF4-FFF2-40B4-BE49-F238E27FC236}">
                    <a16:creationId xmlns:a16="http://schemas.microsoft.com/office/drawing/2014/main" id="{20C7B30E-8353-4C31-9F31-1D167B0EA28E}"/>
                  </a:ext>
                </a:extLst>
              </p:cNvPr>
              <p:cNvSpPr txBox="1"/>
              <p:nvPr/>
            </p:nvSpPr>
            <p:spPr>
              <a:xfrm>
                <a:off x="7772724" y="1709576"/>
                <a:ext cx="3074749" cy="3340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400" b="1" dirty="0"/>
                  <a:t>易于理解，增强了接受度和使用意愿</a:t>
                </a:r>
                <a:endParaRPr lang="id-ID" sz="1400" b="1" dirty="0"/>
              </a:p>
            </p:txBody>
          </p:sp>
          <p:sp>
            <p:nvSpPr>
              <p:cNvPr id="14" name="iśḷîḓe">
                <a:extLst>
                  <a:ext uri="{FF2B5EF4-FFF2-40B4-BE49-F238E27FC236}">
                    <a16:creationId xmlns:a16="http://schemas.microsoft.com/office/drawing/2014/main" id="{CF1A042B-712E-4B02-8F09-A3C9945C008E}"/>
                  </a:ext>
                </a:extLst>
              </p:cNvPr>
              <p:cNvSpPr txBox="1"/>
              <p:nvPr/>
            </p:nvSpPr>
            <p:spPr>
              <a:xfrm>
                <a:off x="7826464" y="3261297"/>
                <a:ext cx="3074749" cy="3340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400" b="1" dirty="0"/>
                  <a:t>提升了敏捷性和快速应对变化的能力</a:t>
                </a:r>
                <a:endParaRPr lang="id-ID" sz="1400" b="1" dirty="0"/>
              </a:p>
            </p:txBody>
          </p:sp>
          <p:sp>
            <p:nvSpPr>
              <p:cNvPr id="16" name="íslïḍé">
                <a:extLst>
                  <a:ext uri="{FF2B5EF4-FFF2-40B4-BE49-F238E27FC236}">
                    <a16:creationId xmlns:a16="http://schemas.microsoft.com/office/drawing/2014/main" id="{50AC59EF-50D9-4529-BD32-613A79C4FFDA}"/>
                  </a:ext>
                </a:extLst>
              </p:cNvPr>
              <p:cNvSpPr txBox="1"/>
              <p:nvPr/>
            </p:nvSpPr>
            <p:spPr>
              <a:xfrm>
                <a:off x="7826464" y="4813018"/>
                <a:ext cx="3074749" cy="3340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400" b="1" dirty="0"/>
                  <a:t>把精力聚焦在最重要的事情上</a:t>
                </a:r>
                <a:endParaRPr lang="id-ID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465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42CCC-FEE2-4C43-94E5-9398B98E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Agenda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62E51-E1D9-41A2-87BB-1597925E5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065"/>
            <a:ext cx="7315200" cy="4795203"/>
          </a:xfrm>
        </p:spPr>
        <p:txBody>
          <a:bodyPr/>
          <a:lstStyle/>
          <a:p>
            <a:r>
              <a:rPr lang="en-US" altLang="zh-CN" sz="1800" dirty="0"/>
              <a:t>Interpret the Wisdom in OKR Books (60 mins)</a:t>
            </a:r>
            <a:endParaRPr lang="zh-CN" altLang="zh-CN" sz="1800" dirty="0"/>
          </a:p>
          <a:p>
            <a:endParaRPr lang="en-US" altLang="zh-CN" sz="1800" dirty="0"/>
          </a:p>
          <a:p>
            <a:r>
              <a:rPr lang="en-US" altLang="zh-CN" sz="1800" dirty="0"/>
              <a:t>Share Your Thoughts (20 mins)</a:t>
            </a:r>
            <a:endParaRPr lang="zh-CN" altLang="zh-CN" sz="1800" dirty="0"/>
          </a:p>
          <a:p>
            <a:endParaRPr lang="en-US" altLang="zh-CN" sz="1800" dirty="0"/>
          </a:p>
          <a:p>
            <a:r>
              <a:rPr lang="en-US" altLang="zh-CN" sz="1800" dirty="0"/>
              <a:t>Q3 OKR Review (5 mins)</a:t>
            </a:r>
            <a:endParaRPr lang="zh-CN" altLang="zh-CN" sz="1800" dirty="0"/>
          </a:p>
          <a:p>
            <a:endParaRPr lang="en-US" altLang="zh-CN" sz="1800" dirty="0"/>
          </a:p>
          <a:p>
            <a:r>
              <a:rPr lang="en-US" altLang="zh-CN" sz="1800" dirty="0"/>
              <a:t>Test What You Learnt (5 mins)</a:t>
            </a:r>
            <a:endParaRPr lang="zh-CN" altLang="zh-CN" sz="1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8584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795554-EBA8-4B4D-89F5-52824ACBF7EA}"/>
              </a:ext>
            </a:extLst>
          </p:cNvPr>
          <p:cNvSpPr/>
          <p:nvPr/>
        </p:nvSpPr>
        <p:spPr>
          <a:xfrm>
            <a:off x="2813691" y="2938516"/>
            <a:ext cx="656461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3600" b="1" dirty="0"/>
              <a:t>只有你能给出你使用</a:t>
            </a:r>
            <a:r>
              <a:rPr lang="en-US" altLang="zh-CN" sz="3600" b="1" dirty="0"/>
              <a:t>OKR</a:t>
            </a:r>
            <a:r>
              <a:rPr lang="zh-CN" altLang="en-US" sz="3600" b="1" dirty="0"/>
              <a:t>的理由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24E41D-4FBC-4294-9F08-E8BCC5D0B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963" y="355600"/>
            <a:ext cx="7315200" cy="773113"/>
          </a:xfrm>
        </p:spPr>
        <p:txBody>
          <a:bodyPr>
            <a:normAutofit/>
          </a:bodyPr>
          <a:lstStyle/>
          <a:p>
            <a:r>
              <a:rPr lang="zh-CN" altLang="en-US" dirty="0"/>
              <a:t>为什么要使用</a:t>
            </a:r>
            <a:r>
              <a:rPr lang="en-US" altLang="zh-CN" dirty="0"/>
              <a:t>OKR</a:t>
            </a:r>
            <a:r>
              <a:rPr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44617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8FB6-6153-4267-A040-49910EDC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如何创建有效的</a:t>
            </a:r>
            <a:r>
              <a:rPr lang="en-US" altLang="zh-CN" dirty="0"/>
              <a:t>OKR</a:t>
            </a:r>
            <a:r>
              <a:rPr lang="zh-CN" altLang="en-US" dirty="0"/>
              <a:t>？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4D7C52-6FF0-428A-9212-E3FF72A307E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6B5053-4FEF-441B-89B8-59F4EE0B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43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4811-7CA3-460F-80C4-EF0A3592D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OKR</a:t>
            </a:r>
            <a:r>
              <a:rPr lang="zh-CN" altLang="en-US" dirty="0"/>
              <a:t>实施前期准备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E6EFD-3CF9-4B45-B8F8-071B643B5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5942"/>
            <a:ext cx="7315200" cy="4246683"/>
          </a:xfrm>
        </p:spPr>
        <p:txBody>
          <a:bodyPr>
            <a:normAutofit/>
          </a:bodyPr>
          <a:lstStyle/>
          <a:p>
            <a:r>
              <a:rPr lang="zh-CN" altLang="en-US" dirty="0"/>
              <a:t>帮助大家理解为什么实施</a:t>
            </a:r>
            <a:r>
              <a:rPr lang="en-US" altLang="zh-CN" dirty="0"/>
              <a:t>OKR</a:t>
            </a:r>
          </a:p>
          <a:p>
            <a:endParaRPr lang="en-US" altLang="zh-CN" dirty="0"/>
          </a:p>
          <a:p>
            <a:r>
              <a:rPr lang="zh-CN" altLang="en-US" dirty="0"/>
              <a:t>公司高管的支持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提供</a:t>
            </a:r>
            <a:r>
              <a:rPr lang="en-US" altLang="zh-CN" dirty="0"/>
              <a:t>OKR</a:t>
            </a:r>
            <a:r>
              <a:rPr lang="zh-CN" altLang="en-US" dirty="0"/>
              <a:t>培训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确保存在一个清晰的战略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441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A70D-F0BA-48E8-B80D-5B7760F1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OKR</a:t>
            </a:r>
            <a:r>
              <a:rPr lang="zh-CN" altLang="en-US" dirty="0"/>
              <a:t>制定流程 </a:t>
            </a:r>
            <a:r>
              <a:rPr lang="en-US" altLang="zh-CN" dirty="0"/>
              <a:t>-- CRAFT</a:t>
            </a:r>
            <a:endParaRPr lang="zh-CN" alt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55A9BB-6BC9-4E02-B3F0-46D45CA63C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34518"/>
              </p:ext>
            </p:extLst>
          </p:nvPr>
        </p:nvGraphicFramePr>
        <p:xfrm>
          <a:off x="1011068" y="1262437"/>
          <a:ext cx="73152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343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4811-7CA3-460F-80C4-EF0A3592D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KR</a:t>
            </a:r>
            <a:r>
              <a:rPr lang="zh-CN" altLang="en-US" dirty="0"/>
              <a:t>评分等级</a:t>
            </a:r>
          </a:p>
        </p:txBody>
      </p:sp>
      <p:grpSp>
        <p:nvGrpSpPr>
          <p:cNvPr id="6" name="39238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A21F26B-2F41-44CA-A57C-DE398D92333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745958"/>
            <a:ext cx="11518900" cy="4042440"/>
            <a:chOff x="673100" y="1745958"/>
            <a:chExt cx="11518900" cy="4042440"/>
          </a:xfrm>
        </p:grpSpPr>
        <p:grpSp>
          <p:nvGrpSpPr>
            <p:cNvPr id="7" name="îS1ïḓe">
              <a:extLst>
                <a:ext uri="{FF2B5EF4-FFF2-40B4-BE49-F238E27FC236}">
                  <a16:creationId xmlns:a16="http://schemas.microsoft.com/office/drawing/2014/main" id="{077D9A8A-397B-457E-BD7F-8441EC07D86F}"/>
                </a:ext>
              </a:extLst>
            </p:cNvPr>
            <p:cNvGrpSpPr/>
            <p:nvPr/>
          </p:nvGrpSpPr>
          <p:grpSpPr>
            <a:xfrm>
              <a:off x="2413279" y="1745958"/>
              <a:ext cx="9778721" cy="4042440"/>
              <a:chOff x="2413279" y="1745958"/>
              <a:chExt cx="9778721" cy="4042440"/>
            </a:xfrm>
          </p:grpSpPr>
          <p:sp>
            <p:nvSpPr>
              <p:cNvPr id="24" name="is1iḑe">
                <a:extLst>
                  <a:ext uri="{FF2B5EF4-FFF2-40B4-BE49-F238E27FC236}">
                    <a16:creationId xmlns:a16="http://schemas.microsoft.com/office/drawing/2014/main" id="{B891C1A0-7DCF-4239-B62C-8931F4F28C92}"/>
                  </a:ext>
                </a:extLst>
              </p:cNvPr>
              <p:cNvSpPr/>
              <p:nvPr/>
            </p:nvSpPr>
            <p:spPr bwMode="auto">
              <a:xfrm>
                <a:off x="9444014" y="2675662"/>
                <a:ext cx="1152283" cy="1395749"/>
              </a:xfrm>
              <a:custGeom>
                <a:avLst/>
                <a:gdLst>
                  <a:gd name="T0" fmla="*/ 362 w 362"/>
                  <a:gd name="T1" fmla="*/ 440 h 440"/>
                  <a:gd name="T2" fmla="*/ 105 w 362"/>
                  <a:gd name="T3" fmla="*/ 440 h 440"/>
                  <a:gd name="T4" fmla="*/ 0 w 362"/>
                  <a:gd name="T5" fmla="*/ 336 h 440"/>
                  <a:gd name="T6" fmla="*/ 0 w 362"/>
                  <a:gd name="T7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2" h="440">
                    <a:moveTo>
                      <a:pt x="362" y="440"/>
                    </a:moveTo>
                    <a:cubicBezTo>
                      <a:pt x="105" y="440"/>
                      <a:pt x="105" y="440"/>
                      <a:pt x="105" y="440"/>
                    </a:cubicBezTo>
                    <a:cubicBezTo>
                      <a:pt x="47" y="440"/>
                      <a:pt x="0" y="393"/>
                      <a:pt x="0" y="33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143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5" name="îšļiḓê">
                <a:extLst>
                  <a:ext uri="{FF2B5EF4-FFF2-40B4-BE49-F238E27FC236}">
                    <a16:creationId xmlns:a16="http://schemas.microsoft.com/office/drawing/2014/main" id="{F15BA03C-1006-4EC8-8F1F-D5D5D1BA7A9E}"/>
                  </a:ext>
                </a:extLst>
              </p:cNvPr>
              <p:cNvSpPr/>
              <p:nvPr/>
            </p:nvSpPr>
            <p:spPr bwMode="auto">
              <a:xfrm>
                <a:off x="7200779" y="2679074"/>
                <a:ext cx="3395518" cy="1838077"/>
              </a:xfrm>
              <a:custGeom>
                <a:avLst/>
                <a:gdLst>
                  <a:gd name="T0" fmla="*/ 1067 w 1067"/>
                  <a:gd name="T1" fmla="*/ 579 h 579"/>
                  <a:gd name="T2" fmla="*/ 142 w 1067"/>
                  <a:gd name="T3" fmla="*/ 579 h 579"/>
                  <a:gd name="T4" fmla="*/ 0 w 1067"/>
                  <a:gd name="T5" fmla="*/ 437 h 579"/>
                  <a:gd name="T6" fmla="*/ 0 w 1067"/>
                  <a:gd name="T7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7" h="579">
                    <a:moveTo>
                      <a:pt x="1067" y="579"/>
                    </a:moveTo>
                    <a:cubicBezTo>
                      <a:pt x="142" y="579"/>
                      <a:pt x="142" y="579"/>
                      <a:pt x="142" y="579"/>
                    </a:cubicBezTo>
                    <a:cubicBezTo>
                      <a:pt x="64" y="579"/>
                      <a:pt x="0" y="516"/>
                      <a:pt x="0" y="437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143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6" name="ísḷiḍé">
                <a:extLst>
                  <a:ext uri="{FF2B5EF4-FFF2-40B4-BE49-F238E27FC236}">
                    <a16:creationId xmlns:a16="http://schemas.microsoft.com/office/drawing/2014/main" id="{B3A17AFA-EDA9-48F1-9F52-C15ABCE0028C}"/>
                  </a:ext>
                </a:extLst>
              </p:cNvPr>
              <p:cNvSpPr/>
              <p:nvPr/>
            </p:nvSpPr>
            <p:spPr bwMode="auto">
              <a:xfrm>
                <a:off x="4957545" y="2672250"/>
                <a:ext cx="5638752" cy="2282263"/>
              </a:xfrm>
              <a:custGeom>
                <a:avLst/>
                <a:gdLst>
                  <a:gd name="T0" fmla="*/ 1772 w 1772"/>
                  <a:gd name="T1" fmla="*/ 719 h 719"/>
                  <a:gd name="T2" fmla="*/ 191 w 1772"/>
                  <a:gd name="T3" fmla="*/ 719 h 719"/>
                  <a:gd name="T4" fmla="*/ 0 w 1772"/>
                  <a:gd name="T5" fmla="*/ 527 h 719"/>
                  <a:gd name="T6" fmla="*/ 0 w 1772"/>
                  <a:gd name="T7" fmla="*/ 0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72" h="719">
                    <a:moveTo>
                      <a:pt x="1772" y="719"/>
                    </a:moveTo>
                    <a:cubicBezTo>
                      <a:pt x="191" y="719"/>
                      <a:pt x="191" y="719"/>
                      <a:pt x="191" y="719"/>
                    </a:cubicBezTo>
                    <a:cubicBezTo>
                      <a:pt x="85" y="719"/>
                      <a:pt x="0" y="633"/>
                      <a:pt x="0" y="527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143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7" name="ís1îḑê">
                <a:extLst>
                  <a:ext uri="{FF2B5EF4-FFF2-40B4-BE49-F238E27FC236}">
                    <a16:creationId xmlns:a16="http://schemas.microsoft.com/office/drawing/2014/main" id="{BE040B09-0876-4526-87EE-2FD01E49D862}"/>
                  </a:ext>
                </a:extLst>
              </p:cNvPr>
              <p:cNvSpPr/>
              <p:nvPr/>
            </p:nvSpPr>
            <p:spPr bwMode="auto">
              <a:xfrm>
                <a:off x="2714310" y="2668838"/>
                <a:ext cx="7881987" cy="2724591"/>
              </a:xfrm>
              <a:custGeom>
                <a:avLst/>
                <a:gdLst>
                  <a:gd name="T0" fmla="*/ 2477 w 2477"/>
                  <a:gd name="T1" fmla="*/ 858 h 858"/>
                  <a:gd name="T2" fmla="*/ 223 w 2477"/>
                  <a:gd name="T3" fmla="*/ 858 h 858"/>
                  <a:gd name="T4" fmla="*/ 0 w 2477"/>
                  <a:gd name="T5" fmla="*/ 634 h 858"/>
                  <a:gd name="T6" fmla="*/ 0 w 2477"/>
                  <a:gd name="T7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77" h="858">
                    <a:moveTo>
                      <a:pt x="2477" y="858"/>
                    </a:moveTo>
                    <a:cubicBezTo>
                      <a:pt x="223" y="858"/>
                      <a:pt x="223" y="858"/>
                      <a:pt x="223" y="858"/>
                    </a:cubicBezTo>
                    <a:cubicBezTo>
                      <a:pt x="100" y="858"/>
                      <a:pt x="0" y="758"/>
                      <a:pt x="0" y="6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143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8" name="išḷîḍe">
                <a:extLst>
                  <a:ext uri="{FF2B5EF4-FFF2-40B4-BE49-F238E27FC236}">
                    <a16:creationId xmlns:a16="http://schemas.microsoft.com/office/drawing/2014/main" id="{2F4B78AB-9231-4033-B55D-3B394EA9083E}"/>
                  </a:ext>
                </a:extLst>
              </p:cNvPr>
              <p:cNvSpPr/>
              <p:nvPr/>
            </p:nvSpPr>
            <p:spPr bwMode="auto">
              <a:xfrm>
                <a:off x="2413279" y="2050384"/>
                <a:ext cx="596488" cy="600614"/>
              </a:xfrm>
              <a:prstGeom prst="ellipse">
                <a:avLst/>
              </a:prstGeom>
              <a:noFill/>
              <a:ln w="1143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îṩḻïḍé">
                <a:extLst>
                  <a:ext uri="{FF2B5EF4-FFF2-40B4-BE49-F238E27FC236}">
                    <a16:creationId xmlns:a16="http://schemas.microsoft.com/office/drawing/2014/main" id="{42D35318-746B-4DB4-BD74-0DC2BDBB5A40}"/>
                  </a:ext>
                </a:extLst>
              </p:cNvPr>
              <p:cNvSpPr/>
              <p:nvPr/>
            </p:nvSpPr>
            <p:spPr bwMode="auto">
              <a:xfrm>
                <a:off x="4656308" y="2050384"/>
                <a:ext cx="600616" cy="600614"/>
              </a:xfrm>
              <a:prstGeom prst="ellipse">
                <a:avLst/>
              </a:prstGeom>
              <a:noFill/>
              <a:ln w="1143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0" name="îsḻïde">
                <a:extLst>
                  <a:ext uri="{FF2B5EF4-FFF2-40B4-BE49-F238E27FC236}">
                    <a16:creationId xmlns:a16="http://schemas.microsoft.com/office/drawing/2014/main" id="{E899C006-3025-402F-9898-9BE62D2AAAF8}"/>
                  </a:ext>
                </a:extLst>
              </p:cNvPr>
              <p:cNvSpPr/>
              <p:nvPr/>
            </p:nvSpPr>
            <p:spPr bwMode="auto">
              <a:xfrm>
                <a:off x="6899439" y="2050384"/>
                <a:ext cx="602680" cy="600614"/>
              </a:xfrm>
              <a:prstGeom prst="ellipse">
                <a:avLst/>
              </a:prstGeom>
              <a:noFill/>
              <a:ln w="1143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1" name="îśļíḋè">
                <a:extLst>
                  <a:ext uri="{FF2B5EF4-FFF2-40B4-BE49-F238E27FC236}">
                    <a16:creationId xmlns:a16="http://schemas.microsoft.com/office/drawing/2014/main" id="{AFE899C1-2D13-412B-9DBA-46459DD86CAA}"/>
                  </a:ext>
                </a:extLst>
              </p:cNvPr>
              <p:cNvSpPr/>
              <p:nvPr/>
            </p:nvSpPr>
            <p:spPr bwMode="auto">
              <a:xfrm>
                <a:off x="9144636" y="2050384"/>
                <a:ext cx="600616" cy="600614"/>
              </a:xfrm>
              <a:prstGeom prst="ellipse">
                <a:avLst/>
              </a:prstGeom>
              <a:noFill/>
              <a:ln w="1143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2" name="íśļîdê">
                <a:extLst>
                  <a:ext uri="{FF2B5EF4-FFF2-40B4-BE49-F238E27FC236}">
                    <a16:creationId xmlns:a16="http://schemas.microsoft.com/office/drawing/2014/main" id="{3322B1AE-2210-4E59-B42D-824B2714E4F2}"/>
                  </a:ext>
                </a:extLst>
              </p:cNvPr>
              <p:cNvSpPr/>
              <p:nvPr/>
            </p:nvSpPr>
            <p:spPr bwMode="auto">
              <a:xfrm>
                <a:off x="11276765" y="5007056"/>
                <a:ext cx="915235" cy="781342"/>
              </a:xfrm>
              <a:prstGeom prst="rect">
                <a:avLst/>
              </a:prstGeom>
              <a:solidFill>
                <a:schemeClr val="accent1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îṡľíďé">
                <a:extLst>
                  <a:ext uri="{FF2B5EF4-FFF2-40B4-BE49-F238E27FC236}">
                    <a16:creationId xmlns:a16="http://schemas.microsoft.com/office/drawing/2014/main" id="{8E15CD07-AC2E-4ED8-BC5A-690DD0281D8A}"/>
                  </a:ext>
                </a:extLst>
              </p:cNvPr>
              <p:cNvSpPr/>
              <p:nvPr/>
            </p:nvSpPr>
            <p:spPr bwMode="auto">
              <a:xfrm>
                <a:off x="11276765" y="3979938"/>
                <a:ext cx="915235" cy="78501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işľíḑè">
                <a:extLst>
                  <a:ext uri="{FF2B5EF4-FFF2-40B4-BE49-F238E27FC236}">
                    <a16:creationId xmlns:a16="http://schemas.microsoft.com/office/drawing/2014/main" id="{97698067-B694-4E5C-A37C-CF0DCA16F80E}"/>
                  </a:ext>
                </a:extLst>
              </p:cNvPr>
              <p:cNvSpPr/>
              <p:nvPr/>
            </p:nvSpPr>
            <p:spPr bwMode="auto">
              <a:xfrm>
                <a:off x="11276765" y="2872118"/>
                <a:ext cx="915235" cy="785011"/>
              </a:xfrm>
              <a:prstGeom prst="rect">
                <a:avLst/>
              </a:prstGeom>
              <a:solidFill>
                <a:schemeClr val="accent1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iśļiḑe">
                <a:extLst>
                  <a:ext uri="{FF2B5EF4-FFF2-40B4-BE49-F238E27FC236}">
                    <a16:creationId xmlns:a16="http://schemas.microsoft.com/office/drawing/2014/main" id="{3E367881-8106-4723-8BC5-E53D923C0069}"/>
                  </a:ext>
                </a:extLst>
              </p:cNvPr>
              <p:cNvSpPr/>
              <p:nvPr/>
            </p:nvSpPr>
            <p:spPr bwMode="auto">
              <a:xfrm>
                <a:off x="11276765" y="1745958"/>
                <a:ext cx="915235" cy="78501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ïŝ1ïdè">
                <a:extLst>
                  <a:ext uri="{FF2B5EF4-FFF2-40B4-BE49-F238E27FC236}">
                    <a16:creationId xmlns:a16="http://schemas.microsoft.com/office/drawing/2014/main" id="{C3F7117A-6AE0-44C8-9D61-421BFE0678BA}"/>
                  </a:ext>
                </a:extLst>
              </p:cNvPr>
              <p:cNvSpPr/>
              <p:nvPr/>
            </p:nvSpPr>
            <p:spPr bwMode="auto">
              <a:xfrm>
                <a:off x="10596300" y="1745958"/>
                <a:ext cx="680465" cy="2393550"/>
              </a:xfrm>
              <a:custGeom>
                <a:avLst/>
                <a:gdLst>
                  <a:gd name="T0" fmla="*/ 0 w 371"/>
                  <a:gd name="T1" fmla="*/ 1237 h 1305"/>
                  <a:gd name="T2" fmla="*/ 371 w 371"/>
                  <a:gd name="T3" fmla="*/ 0 h 1305"/>
                  <a:gd name="T4" fmla="*/ 371 w 371"/>
                  <a:gd name="T5" fmla="*/ 428 h 1305"/>
                  <a:gd name="T6" fmla="*/ 0 w 371"/>
                  <a:gd name="T7" fmla="*/ 1305 h 1305"/>
                  <a:gd name="T8" fmla="*/ 0 w 371"/>
                  <a:gd name="T9" fmla="*/ 1237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1" h="1305">
                    <a:moveTo>
                      <a:pt x="0" y="1237"/>
                    </a:moveTo>
                    <a:lnTo>
                      <a:pt x="371" y="0"/>
                    </a:lnTo>
                    <a:lnTo>
                      <a:pt x="371" y="428"/>
                    </a:lnTo>
                    <a:lnTo>
                      <a:pt x="0" y="1305"/>
                    </a:lnTo>
                    <a:lnTo>
                      <a:pt x="0" y="123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işļíḍe">
                <a:extLst>
                  <a:ext uri="{FF2B5EF4-FFF2-40B4-BE49-F238E27FC236}">
                    <a16:creationId xmlns:a16="http://schemas.microsoft.com/office/drawing/2014/main" id="{FAA45A03-5F54-4BAD-8F7D-65F6AF80734F}"/>
                  </a:ext>
                </a:extLst>
              </p:cNvPr>
              <p:cNvSpPr/>
              <p:nvPr/>
            </p:nvSpPr>
            <p:spPr bwMode="auto">
              <a:xfrm>
                <a:off x="10596300" y="2872118"/>
                <a:ext cx="680465" cy="1709417"/>
              </a:xfrm>
              <a:custGeom>
                <a:avLst/>
                <a:gdLst>
                  <a:gd name="T0" fmla="*/ 0 w 371"/>
                  <a:gd name="T1" fmla="*/ 863 h 932"/>
                  <a:gd name="T2" fmla="*/ 371 w 371"/>
                  <a:gd name="T3" fmla="*/ 0 h 932"/>
                  <a:gd name="T4" fmla="*/ 371 w 371"/>
                  <a:gd name="T5" fmla="*/ 428 h 932"/>
                  <a:gd name="T6" fmla="*/ 0 w 371"/>
                  <a:gd name="T7" fmla="*/ 932 h 932"/>
                  <a:gd name="T8" fmla="*/ 0 w 371"/>
                  <a:gd name="T9" fmla="*/ 863 h 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1" h="932">
                    <a:moveTo>
                      <a:pt x="0" y="863"/>
                    </a:moveTo>
                    <a:lnTo>
                      <a:pt x="371" y="0"/>
                    </a:lnTo>
                    <a:lnTo>
                      <a:pt x="371" y="428"/>
                    </a:lnTo>
                    <a:lnTo>
                      <a:pt x="0" y="932"/>
                    </a:lnTo>
                    <a:lnTo>
                      <a:pt x="0" y="86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îşľïḍe">
                <a:extLst>
                  <a:ext uri="{FF2B5EF4-FFF2-40B4-BE49-F238E27FC236}">
                    <a16:creationId xmlns:a16="http://schemas.microsoft.com/office/drawing/2014/main" id="{550DB962-C2C7-4932-B4EB-9488B43C2A04}"/>
                  </a:ext>
                </a:extLst>
              </p:cNvPr>
              <p:cNvSpPr/>
              <p:nvPr/>
            </p:nvSpPr>
            <p:spPr bwMode="auto">
              <a:xfrm>
                <a:off x="10596300" y="3979938"/>
                <a:ext cx="680465" cy="1038122"/>
              </a:xfrm>
              <a:custGeom>
                <a:avLst/>
                <a:gdLst>
                  <a:gd name="T0" fmla="*/ 0 w 371"/>
                  <a:gd name="T1" fmla="*/ 498 h 566"/>
                  <a:gd name="T2" fmla="*/ 371 w 371"/>
                  <a:gd name="T3" fmla="*/ 0 h 566"/>
                  <a:gd name="T4" fmla="*/ 371 w 371"/>
                  <a:gd name="T5" fmla="*/ 428 h 566"/>
                  <a:gd name="T6" fmla="*/ 0 w 371"/>
                  <a:gd name="T7" fmla="*/ 566 h 566"/>
                  <a:gd name="T8" fmla="*/ 0 w 371"/>
                  <a:gd name="T9" fmla="*/ 498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1" h="566">
                    <a:moveTo>
                      <a:pt x="0" y="498"/>
                    </a:moveTo>
                    <a:lnTo>
                      <a:pt x="371" y="0"/>
                    </a:lnTo>
                    <a:lnTo>
                      <a:pt x="371" y="428"/>
                    </a:lnTo>
                    <a:lnTo>
                      <a:pt x="0" y="566"/>
                    </a:lnTo>
                    <a:lnTo>
                      <a:pt x="0" y="49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íśliḑe">
                <a:extLst>
                  <a:ext uri="{FF2B5EF4-FFF2-40B4-BE49-F238E27FC236}">
                    <a16:creationId xmlns:a16="http://schemas.microsoft.com/office/drawing/2014/main" id="{248D3F9A-9D9F-4A0B-A59B-A2C6CEAABA1D}"/>
                  </a:ext>
                </a:extLst>
              </p:cNvPr>
              <p:cNvSpPr/>
              <p:nvPr/>
            </p:nvSpPr>
            <p:spPr bwMode="auto">
              <a:xfrm>
                <a:off x="10596300" y="5007056"/>
                <a:ext cx="680465" cy="781342"/>
              </a:xfrm>
              <a:custGeom>
                <a:avLst/>
                <a:gdLst>
                  <a:gd name="T0" fmla="*/ 0 w 371"/>
                  <a:gd name="T1" fmla="*/ 179 h 426"/>
                  <a:gd name="T2" fmla="*/ 371 w 371"/>
                  <a:gd name="T3" fmla="*/ 0 h 426"/>
                  <a:gd name="T4" fmla="*/ 371 w 371"/>
                  <a:gd name="T5" fmla="*/ 426 h 426"/>
                  <a:gd name="T6" fmla="*/ 0 w 371"/>
                  <a:gd name="T7" fmla="*/ 247 h 426"/>
                  <a:gd name="T8" fmla="*/ 0 w 371"/>
                  <a:gd name="T9" fmla="*/ 179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1" h="426">
                    <a:moveTo>
                      <a:pt x="0" y="179"/>
                    </a:moveTo>
                    <a:lnTo>
                      <a:pt x="371" y="0"/>
                    </a:lnTo>
                    <a:lnTo>
                      <a:pt x="371" y="426"/>
                    </a:lnTo>
                    <a:lnTo>
                      <a:pt x="0" y="247"/>
                    </a:lnTo>
                    <a:lnTo>
                      <a:pt x="0" y="17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" name="î$ḷíḋê">
              <a:extLst>
                <a:ext uri="{FF2B5EF4-FFF2-40B4-BE49-F238E27FC236}">
                  <a16:creationId xmlns:a16="http://schemas.microsoft.com/office/drawing/2014/main" id="{D46140B4-3E96-4152-8939-747C45F6FE1F}"/>
                </a:ext>
              </a:extLst>
            </p:cNvPr>
            <p:cNvSpPr/>
            <p:nvPr/>
          </p:nvSpPr>
          <p:spPr bwMode="auto">
            <a:xfrm>
              <a:off x="2569233" y="2211403"/>
              <a:ext cx="284579" cy="278576"/>
            </a:xfrm>
            <a:custGeom>
              <a:avLst/>
              <a:gdLst>
                <a:gd name="connsiteX0" fmla="*/ 158785 w 269287"/>
                <a:gd name="connsiteY0" fmla="*/ 52722 h 263609"/>
                <a:gd name="connsiteX1" fmla="*/ 162497 w 269287"/>
                <a:gd name="connsiteY1" fmla="*/ 52722 h 263609"/>
                <a:gd name="connsiteX2" fmla="*/ 164312 w 269287"/>
                <a:gd name="connsiteY2" fmla="*/ 52885 h 263609"/>
                <a:gd name="connsiteX3" fmla="*/ 165961 w 269287"/>
                <a:gd name="connsiteY3" fmla="*/ 53374 h 263609"/>
                <a:gd name="connsiteX4" fmla="*/ 167446 w 269287"/>
                <a:gd name="connsiteY4" fmla="*/ 54270 h 263609"/>
                <a:gd name="connsiteX5" fmla="*/ 168601 w 269287"/>
                <a:gd name="connsiteY5" fmla="*/ 55411 h 263609"/>
                <a:gd name="connsiteX6" fmla="*/ 169508 w 269287"/>
                <a:gd name="connsiteY6" fmla="*/ 56714 h 263609"/>
                <a:gd name="connsiteX7" fmla="*/ 170086 w 269287"/>
                <a:gd name="connsiteY7" fmla="*/ 58180 h 263609"/>
                <a:gd name="connsiteX8" fmla="*/ 170333 w 269287"/>
                <a:gd name="connsiteY8" fmla="*/ 59891 h 263609"/>
                <a:gd name="connsiteX9" fmla="*/ 170333 w 269287"/>
                <a:gd name="connsiteY9" fmla="*/ 90033 h 263609"/>
                <a:gd name="connsiteX10" fmla="*/ 150866 w 269287"/>
                <a:gd name="connsiteY10" fmla="*/ 90033 h 263609"/>
                <a:gd name="connsiteX11" fmla="*/ 150866 w 269287"/>
                <a:gd name="connsiteY11" fmla="*/ 59891 h 263609"/>
                <a:gd name="connsiteX12" fmla="*/ 151114 w 269287"/>
                <a:gd name="connsiteY12" fmla="*/ 58180 h 263609"/>
                <a:gd name="connsiteX13" fmla="*/ 151691 w 269287"/>
                <a:gd name="connsiteY13" fmla="*/ 56714 h 263609"/>
                <a:gd name="connsiteX14" fmla="*/ 152681 w 269287"/>
                <a:gd name="connsiteY14" fmla="*/ 55411 h 263609"/>
                <a:gd name="connsiteX15" fmla="*/ 153836 w 269287"/>
                <a:gd name="connsiteY15" fmla="*/ 54270 h 263609"/>
                <a:gd name="connsiteX16" fmla="*/ 155320 w 269287"/>
                <a:gd name="connsiteY16" fmla="*/ 53374 h 263609"/>
                <a:gd name="connsiteX17" fmla="*/ 157053 w 269287"/>
                <a:gd name="connsiteY17" fmla="*/ 52885 h 263609"/>
                <a:gd name="connsiteX18" fmla="*/ 107355 w 269287"/>
                <a:gd name="connsiteY18" fmla="*/ 52722 h 263609"/>
                <a:gd name="connsiteX19" fmla="*/ 110833 w 269287"/>
                <a:gd name="connsiteY19" fmla="*/ 52722 h 263609"/>
                <a:gd name="connsiteX20" fmla="*/ 112651 w 269287"/>
                <a:gd name="connsiteY20" fmla="*/ 52885 h 263609"/>
                <a:gd name="connsiteX21" fmla="*/ 114153 w 269287"/>
                <a:gd name="connsiteY21" fmla="*/ 53374 h 263609"/>
                <a:gd name="connsiteX22" fmla="*/ 115575 w 269287"/>
                <a:gd name="connsiteY22" fmla="*/ 54270 h 263609"/>
                <a:gd name="connsiteX23" fmla="*/ 116761 w 269287"/>
                <a:gd name="connsiteY23" fmla="*/ 55411 h 263609"/>
                <a:gd name="connsiteX24" fmla="*/ 117631 w 269287"/>
                <a:gd name="connsiteY24" fmla="*/ 56714 h 263609"/>
                <a:gd name="connsiteX25" fmla="*/ 118184 w 269287"/>
                <a:gd name="connsiteY25" fmla="*/ 58180 h 263609"/>
                <a:gd name="connsiteX26" fmla="*/ 118421 w 269287"/>
                <a:gd name="connsiteY26" fmla="*/ 59891 h 263609"/>
                <a:gd name="connsiteX27" fmla="*/ 118421 w 269287"/>
                <a:gd name="connsiteY27" fmla="*/ 90033 h 263609"/>
                <a:gd name="connsiteX28" fmla="*/ 99766 w 269287"/>
                <a:gd name="connsiteY28" fmla="*/ 90033 h 263609"/>
                <a:gd name="connsiteX29" fmla="*/ 99766 w 269287"/>
                <a:gd name="connsiteY29" fmla="*/ 59891 h 263609"/>
                <a:gd name="connsiteX30" fmla="*/ 100003 w 269287"/>
                <a:gd name="connsiteY30" fmla="*/ 58180 h 263609"/>
                <a:gd name="connsiteX31" fmla="*/ 100557 w 269287"/>
                <a:gd name="connsiteY31" fmla="*/ 56714 h 263609"/>
                <a:gd name="connsiteX32" fmla="*/ 101426 w 269287"/>
                <a:gd name="connsiteY32" fmla="*/ 55411 h 263609"/>
                <a:gd name="connsiteX33" fmla="*/ 102612 w 269287"/>
                <a:gd name="connsiteY33" fmla="*/ 54270 h 263609"/>
                <a:gd name="connsiteX34" fmla="*/ 104035 w 269287"/>
                <a:gd name="connsiteY34" fmla="*/ 53374 h 263609"/>
                <a:gd name="connsiteX35" fmla="*/ 105537 w 269287"/>
                <a:gd name="connsiteY35" fmla="*/ 52885 h 263609"/>
                <a:gd name="connsiteX36" fmla="*/ 134725 w 269287"/>
                <a:gd name="connsiteY36" fmla="*/ 0 h 263609"/>
                <a:gd name="connsiteX37" fmla="*/ 143236 w 269287"/>
                <a:gd name="connsiteY37" fmla="*/ 243 h 263609"/>
                <a:gd name="connsiteX38" fmla="*/ 151504 w 269287"/>
                <a:gd name="connsiteY38" fmla="*/ 1055 h 263609"/>
                <a:gd name="connsiteX39" fmla="*/ 159692 w 269287"/>
                <a:gd name="connsiteY39" fmla="*/ 2272 h 263609"/>
                <a:gd name="connsiteX40" fmla="*/ 167798 w 269287"/>
                <a:gd name="connsiteY40" fmla="*/ 4058 h 263609"/>
                <a:gd name="connsiteX41" fmla="*/ 175661 w 269287"/>
                <a:gd name="connsiteY41" fmla="*/ 6330 h 263609"/>
                <a:gd name="connsiteX42" fmla="*/ 183281 w 269287"/>
                <a:gd name="connsiteY42" fmla="*/ 9090 h 263609"/>
                <a:gd name="connsiteX43" fmla="*/ 190738 w 269287"/>
                <a:gd name="connsiteY43" fmla="*/ 12174 h 263609"/>
                <a:gd name="connsiteX44" fmla="*/ 197953 w 269287"/>
                <a:gd name="connsiteY44" fmla="*/ 15745 h 263609"/>
                <a:gd name="connsiteX45" fmla="*/ 204843 w 269287"/>
                <a:gd name="connsiteY45" fmla="*/ 19803 h 263609"/>
                <a:gd name="connsiteX46" fmla="*/ 211571 w 269287"/>
                <a:gd name="connsiteY46" fmla="*/ 24186 h 263609"/>
                <a:gd name="connsiteX47" fmla="*/ 217975 w 269287"/>
                <a:gd name="connsiteY47" fmla="*/ 28893 h 263609"/>
                <a:gd name="connsiteX48" fmla="*/ 224055 w 269287"/>
                <a:gd name="connsiteY48" fmla="*/ 34006 h 263609"/>
                <a:gd name="connsiteX49" fmla="*/ 229891 w 269287"/>
                <a:gd name="connsiteY49" fmla="*/ 39444 h 263609"/>
                <a:gd name="connsiteX50" fmla="*/ 235322 w 269287"/>
                <a:gd name="connsiteY50" fmla="*/ 45287 h 263609"/>
                <a:gd name="connsiteX51" fmla="*/ 240429 w 269287"/>
                <a:gd name="connsiteY51" fmla="*/ 51374 h 263609"/>
                <a:gd name="connsiteX52" fmla="*/ 245131 w 269287"/>
                <a:gd name="connsiteY52" fmla="*/ 57786 h 263609"/>
                <a:gd name="connsiteX53" fmla="*/ 249508 w 269287"/>
                <a:gd name="connsiteY53" fmla="*/ 64523 h 263609"/>
                <a:gd name="connsiteX54" fmla="*/ 253561 w 269287"/>
                <a:gd name="connsiteY54" fmla="*/ 71421 h 263609"/>
                <a:gd name="connsiteX55" fmla="*/ 257128 w 269287"/>
                <a:gd name="connsiteY55" fmla="*/ 78645 h 263609"/>
                <a:gd name="connsiteX56" fmla="*/ 260208 w 269287"/>
                <a:gd name="connsiteY56" fmla="*/ 86111 h 263609"/>
                <a:gd name="connsiteX57" fmla="*/ 262964 w 269287"/>
                <a:gd name="connsiteY57" fmla="*/ 93741 h 263609"/>
                <a:gd name="connsiteX58" fmla="*/ 265153 w 269287"/>
                <a:gd name="connsiteY58" fmla="*/ 101613 h 263609"/>
                <a:gd name="connsiteX59" fmla="*/ 267017 w 269287"/>
                <a:gd name="connsiteY59" fmla="*/ 109729 h 263609"/>
                <a:gd name="connsiteX60" fmla="*/ 268233 w 269287"/>
                <a:gd name="connsiteY60" fmla="*/ 117926 h 263609"/>
                <a:gd name="connsiteX61" fmla="*/ 269044 w 269287"/>
                <a:gd name="connsiteY61" fmla="*/ 126205 h 263609"/>
                <a:gd name="connsiteX62" fmla="*/ 269287 w 269287"/>
                <a:gd name="connsiteY62" fmla="*/ 134727 h 263609"/>
                <a:gd name="connsiteX63" fmla="*/ 269125 w 269287"/>
                <a:gd name="connsiteY63" fmla="*/ 142518 h 263609"/>
                <a:gd name="connsiteX64" fmla="*/ 268477 w 269287"/>
                <a:gd name="connsiteY64" fmla="*/ 150147 h 263609"/>
                <a:gd name="connsiteX65" fmla="*/ 267423 w 269287"/>
                <a:gd name="connsiteY65" fmla="*/ 157614 h 263609"/>
                <a:gd name="connsiteX66" fmla="*/ 265964 w 269287"/>
                <a:gd name="connsiteY66" fmla="*/ 165081 h 263609"/>
                <a:gd name="connsiteX67" fmla="*/ 264018 w 269287"/>
                <a:gd name="connsiteY67" fmla="*/ 172304 h 263609"/>
                <a:gd name="connsiteX68" fmla="*/ 261829 w 269287"/>
                <a:gd name="connsiteY68" fmla="*/ 179527 h 263609"/>
                <a:gd name="connsiteX69" fmla="*/ 259073 w 269287"/>
                <a:gd name="connsiteY69" fmla="*/ 186588 h 263609"/>
                <a:gd name="connsiteX70" fmla="*/ 255993 w 269287"/>
                <a:gd name="connsiteY70" fmla="*/ 193405 h 263609"/>
                <a:gd name="connsiteX71" fmla="*/ 252588 w 269287"/>
                <a:gd name="connsiteY71" fmla="*/ 200142 h 263609"/>
                <a:gd name="connsiteX72" fmla="*/ 248697 w 269287"/>
                <a:gd name="connsiteY72" fmla="*/ 206553 h 263609"/>
                <a:gd name="connsiteX73" fmla="*/ 244482 w 269287"/>
                <a:gd name="connsiteY73" fmla="*/ 212884 h 263609"/>
                <a:gd name="connsiteX74" fmla="*/ 239943 w 269287"/>
                <a:gd name="connsiteY74" fmla="*/ 218971 h 263609"/>
                <a:gd name="connsiteX75" fmla="*/ 234998 w 269287"/>
                <a:gd name="connsiteY75" fmla="*/ 224815 h 263609"/>
                <a:gd name="connsiteX76" fmla="*/ 229729 w 269287"/>
                <a:gd name="connsiteY76" fmla="*/ 230333 h 263609"/>
                <a:gd name="connsiteX77" fmla="*/ 229162 w 269287"/>
                <a:gd name="connsiteY77" fmla="*/ 230739 h 263609"/>
                <a:gd name="connsiteX78" fmla="*/ 228594 w 269287"/>
                <a:gd name="connsiteY78" fmla="*/ 231307 h 263609"/>
                <a:gd name="connsiteX79" fmla="*/ 227621 w 269287"/>
                <a:gd name="connsiteY79" fmla="*/ 232200 h 263609"/>
                <a:gd name="connsiteX80" fmla="*/ 226405 w 269287"/>
                <a:gd name="connsiteY80" fmla="*/ 233255 h 263609"/>
                <a:gd name="connsiteX81" fmla="*/ 224865 w 269287"/>
                <a:gd name="connsiteY81" fmla="*/ 234473 h 263609"/>
                <a:gd name="connsiteX82" fmla="*/ 223001 w 269287"/>
                <a:gd name="connsiteY82" fmla="*/ 235934 h 263609"/>
                <a:gd name="connsiteX83" fmla="*/ 220974 w 269287"/>
                <a:gd name="connsiteY83" fmla="*/ 237638 h 263609"/>
                <a:gd name="connsiteX84" fmla="*/ 218624 w 269287"/>
                <a:gd name="connsiteY84" fmla="*/ 239342 h 263609"/>
                <a:gd name="connsiteX85" fmla="*/ 216192 w 269287"/>
                <a:gd name="connsiteY85" fmla="*/ 241209 h 263609"/>
                <a:gd name="connsiteX86" fmla="*/ 213436 w 269287"/>
                <a:gd name="connsiteY86" fmla="*/ 243076 h 263609"/>
                <a:gd name="connsiteX87" fmla="*/ 210517 w 269287"/>
                <a:gd name="connsiteY87" fmla="*/ 244942 h 263609"/>
                <a:gd name="connsiteX88" fmla="*/ 207518 w 269287"/>
                <a:gd name="connsiteY88" fmla="*/ 246971 h 263609"/>
                <a:gd name="connsiteX89" fmla="*/ 204276 w 269287"/>
                <a:gd name="connsiteY89" fmla="*/ 248757 h 263609"/>
                <a:gd name="connsiteX90" fmla="*/ 200952 w 269287"/>
                <a:gd name="connsiteY90" fmla="*/ 250624 h 263609"/>
                <a:gd name="connsiteX91" fmla="*/ 197629 w 269287"/>
                <a:gd name="connsiteY91" fmla="*/ 252328 h 263609"/>
                <a:gd name="connsiteX92" fmla="*/ 194143 w 269287"/>
                <a:gd name="connsiteY92" fmla="*/ 253870 h 263609"/>
                <a:gd name="connsiteX93" fmla="*/ 190576 w 269287"/>
                <a:gd name="connsiteY93" fmla="*/ 255412 h 263609"/>
                <a:gd name="connsiteX94" fmla="*/ 186928 w 269287"/>
                <a:gd name="connsiteY94" fmla="*/ 256629 h 263609"/>
                <a:gd name="connsiteX95" fmla="*/ 183281 w 269287"/>
                <a:gd name="connsiteY95" fmla="*/ 257603 h 263609"/>
                <a:gd name="connsiteX96" fmla="*/ 179714 w 269287"/>
                <a:gd name="connsiteY96" fmla="*/ 258334 h 263609"/>
                <a:gd name="connsiteX97" fmla="*/ 176066 w 269287"/>
                <a:gd name="connsiteY97" fmla="*/ 258902 h 263609"/>
                <a:gd name="connsiteX98" fmla="*/ 172418 w 269287"/>
                <a:gd name="connsiteY98" fmla="*/ 259064 h 263609"/>
                <a:gd name="connsiteX99" fmla="*/ 168041 w 269287"/>
                <a:gd name="connsiteY99" fmla="*/ 258902 h 263609"/>
                <a:gd name="connsiteX100" fmla="*/ 163745 w 269287"/>
                <a:gd name="connsiteY100" fmla="*/ 258253 h 263609"/>
                <a:gd name="connsiteX101" fmla="*/ 159692 w 269287"/>
                <a:gd name="connsiteY101" fmla="*/ 257360 h 263609"/>
                <a:gd name="connsiteX102" fmla="*/ 155720 w 269287"/>
                <a:gd name="connsiteY102" fmla="*/ 256061 h 263609"/>
                <a:gd name="connsiteX103" fmla="*/ 151910 w 269287"/>
                <a:gd name="connsiteY103" fmla="*/ 254438 h 263609"/>
                <a:gd name="connsiteX104" fmla="*/ 148424 w 269287"/>
                <a:gd name="connsiteY104" fmla="*/ 252409 h 263609"/>
                <a:gd name="connsiteX105" fmla="*/ 145020 w 269287"/>
                <a:gd name="connsiteY105" fmla="*/ 250137 h 263609"/>
                <a:gd name="connsiteX106" fmla="*/ 141777 w 269287"/>
                <a:gd name="connsiteY106" fmla="*/ 247377 h 263609"/>
                <a:gd name="connsiteX107" fmla="*/ 138940 w 269287"/>
                <a:gd name="connsiteY107" fmla="*/ 244374 h 263609"/>
                <a:gd name="connsiteX108" fmla="*/ 135941 w 269287"/>
                <a:gd name="connsiteY108" fmla="*/ 240803 h 263609"/>
                <a:gd name="connsiteX109" fmla="*/ 133266 w 269287"/>
                <a:gd name="connsiteY109" fmla="*/ 236907 h 263609"/>
                <a:gd name="connsiteX110" fmla="*/ 131077 w 269287"/>
                <a:gd name="connsiteY110" fmla="*/ 232849 h 263609"/>
                <a:gd name="connsiteX111" fmla="*/ 128969 w 269287"/>
                <a:gd name="connsiteY111" fmla="*/ 228548 h 263609"/>
                <a:gd name="connsiteX112" fmla="*/ 127267 w 269287"/>
                <a:gd name="connsiteY112" fmla="*/ 224165 h 263609"/>
                <a:gd name="connsiteX113" fmla="*/ 125889 w 269287"/>
                <a:gd name="connsiteY113" fmla="*/ 219620 h 263609"/>
                <a:gd name="connsiteX114" fmla="*/ 124592 w 269287"/>
                <a:gd name="connsiteY114" fmla="*/ 215075 h 263609"/>
                <a:gd name="connsiteX115" fmla="*/ 123538 w 269287"/>
                <a:gd name="connsiteY115" fmla="*/ 210449 h 263609"/>
                <a:gd name="connsiteX116" fmla="*/ 122728 w 269287"/>
                <a:gd name="connsiteY116" fmla="*/ 205904 h 263609"/>
                <a:gd name="connsiteX117" fmla="*/ 122160 w 269287"/>
                <a:gd name="connsiteY117" fmla="*/ 201359 h 263609"/>
                <a:gd name="connsiteX118" fmla="*/ 121674 w 269287"/>
                <a:gd name="connsiteY118" fmla="*/ 196977 h 263609"/>
                <a:gd name="connsiteX119" fmla="*/ 121350 w 269287"/>
                <a:gd name="connsiteY119" fmla="*/ 192675 h 263609"/>
                <a:gd name="connsiteX120" fmla="*/ 121187 w 269287"/>
                <a:gd name="connsiteY120" fmla="*/ 188617 h 263609"/>
                <a:gd name="connsiteX121" fmla="*/ 121025 w 269287"/>
                <a:gd name="connsiteY121" fmla="*/ 184721 h 263609"/>
                <a:gd name="connsiteX122" fmla="*/ 121025 w 269287"/>
                <a:gd name="connsiteY122" fmla="*/ 181069 h 263609"/>
                <a:gd name="connsiteX123" fmla="*/ 116405 w 269287"/>
                <a:gd name="connsiteY123" fmla="*/ 180420 h 263609"/>
                <a:gd name="connsiteX124" fmla="*/ 111946 w 269287"/>
                <a:gd name="connsiteY124" fmla="*/ 179365 h 263609"/>
                <a:gd name="connsiteX125" fmla="*/ 107731 w 269287"/>
                <a:gd name="connsiteY125" fmla="*/ 177823 h 263609"/>
                <a:gd name="connsiteX126" fmla="*/ 103678 w 269287"/>
                <a:gd name="connsiteY126" fmla="*/ 175794 h 263609"/>
                <a:gd name="connsiteX127" fmla="*/ 99949 w 269287"/>
                <a:gd name="connsiteY127" fmla="*/ 173440 h 263609"/>
                <a:gd name="connsiteX128" fmla="*/ 96382 w 269287"/>
                <a:gd name="connsiteY128" fmla="*/ 170681 h 263609"/>
                <a:gd name="connsiteX129" fmla="*/ 93302 w 269287"/>
                <a:gd name="connsiteY129" fmla="*/ 167515 h 263609"/>
                <a:gd name="connsiteX130" fmla="*/ 90384 w 269287"/>
                <a:gd name="connsiteY130" fmla="*/ 164188 h 263609"/>
                <a:gd name="connsiteX131" fmla="*/ 87871 w 269287"/>
                <a:gd name="connsiteY131" fmla="*/ 160454 h 263609"/>
                <a:gd name="connsiteX132" fmla="*/ 85844 w 269287"/>
                <a:gd name="connsiteY132" fmla="*/ 156559 h 263609"/>
                <a:gd name="connsiteX133" fmla="*/ 84223 w 269287"/>
                <a:gd name="connsiteY133" fmla="*/ 152338 h 263609"/>
                <a:gd name="connsiteX134" fmla="*/ 82926 w 269287"/>
                <a:gd name="connsiteY134" fmla="*/ 147956 h 263609"/>
                <a:gd name="connsiteX135" fmla="*/ 82196 w 269287"/>
                <a:gd name="connsiteY135" fmla="*/ 143330 h 263609"/>
                <a:gd name="connsiteX136" fmla="*/ 81953 w 269287"/>
                <a:gd name="connsiteY136" fmla="*/ 138622 h 263609"/>
                <a:gd name="connsiteX137" fmla="*/ 81953 w 269287"/>
                <a:gd name="connsiteY137" fmla="*/ 98204 h 263609"/>
                <a:gd name="connsiteX138" fmla="*/ 187415 w 269287"/>
                <a:gd name="connsiteY138" fmla="*/ 98204 h 263609"/>
                <a:gd name="connsiteX139" fmla="*/ 187415 w 269287"/>
                <a:gd name="connsiteY139" fmla="*/ 138622 h 263609"/>
                <a:gd name="connsiteX140" fmla="*/ 187172 w 269287"/>
                <a:gd name="connsiteY140" fmla="*/ 143167 h 263609"/>
                <a:gd name="connsiteX141" fmla="*/ 186442 w 269287"/>
                <a:gd name="connsiteY141" fmla="*/ 147469 h 263609"/>
                <a:gd name="connsiteX142" fmla="*/ 185388 w 269287"/>
                <a:gd name="connsiteY142" fmla="*/ 151689 h 263609"/>
                <a:gd name="connsiteX143" fmla="*/ 183767 w 269287"/>
                <a:gd name="connsiteY143" fmla="*/ 155747 h 263609"/>
                <a:gd name="connsiteX144" fmla="*/ 181903 w 269287"/>
                <a:gd name="connsiteY144" fmla="*/ 159562 h 263609"/>
                <a:gd name="connsiteX145" fmla="*/ 179714 w 269287"/>
                <a:gd name="connsiteY145" fmla="*/ 163051 h 263609"/>
                <a:gd name="connsiteX146" fmla="*/ 177039 w 269287"/>
                <a:gd name="connsiteY146" fmla="*/ 166460 h 263609"/>
                <a:gd name="connsiteX147" fmla="*/ 174121 w 269287"/>
                <a:gd name="connsiteY147" fmla="*/ 169544 h 263609"/>
                <a:gd name="connsiteX148" fmla="*/ 170959 w 269287"/>
                <a:gd name="connsiteY148" fmla="*/ 172223 h 263609"/>
                <a:gd name="connsiteX149" fmla="*/ 167474 w 269287"/>
                <a:gd name="connsiteY149" fmla="*/ 174739 h 263609"/>
                <a:gd name="connsiteX150" fmla="*/ 163745 w 269287"/>
                <a:gd name="connsiteY150" fmla="*/ 176768 h 263609"/>
                <a:gd name="connsiteX151" fmla="*/ 159773 w 269287"/>
                <a:gd name="connsiteY151" fmla="*/ 178472 h 263609"/>
                <a:gd name="connsiteX152" fmla="*/ 155720 w 269287"/>
                <a:gd name="connsiteY152" fmla="*/ 179771 h 263609"/>
                <a:gd name="connsiteX153" fmla="*/ 151423 w 269287"/>
                <a:gd name="connsiteY153" fmla="*/ 180663 h 263609"/>
                <a:gd name="connsiteX154" fmla="*/ 146965 w 269287"/>
                <a:gd name="connsiteY154" fmla="*/ 181150 h 263609"/>
                <a:gd name="connsiteX155" fmla="*/ 146965 w 269287"/>
                <a:gd name="connsiteY155" fmla="*/ 184640 h 263609"/>
                <a:gd name="connsiteX156" fmla="*/ 147046 w 269287"/>
                <a:gd name="connsiteY156" fmla="*/ 188292 h 263609"/>
                <a:gd name="connsiteX157" fmla="*/ 147289 w 269287"/>
                <a:gd name="connsiteY157" fmla="*/ 192107 h 263609"/>
                <a:gd name="connsiteX158" fmla="*/ 147695 w 269287"/>
                <a:gd name="connsiteY158" fmla="*/ 196003 h 263609"/>
                <a:gd name="connsiteX159" fmla="*/ 148181 w 269287"/>
                <a:gd name="connsiteY159" fmla="*/ 199898 h 263609"/>
                <a:gd name="connsiteX160" fmla="*/ 148748 w 269287"/>
                <a:gd name="connsiteY160" fmla="*/ 203713 h 263609"/>
                <a:gd name="connsiteX161" fmla="*/ 149478 w 269287"/>
                <a:gd name="connsiteY161" fmla="*/ 207609 h 263609"/>
                <a:gd name="connsiteX162" fmla="*/ 150451 w 269287"/>
                <a:gd name="connsiteY162" fmla="*/ 211342 h 263609"/>
                <a:gd name="connsiteX163" fmla="*/ 151504 w 269287"/>
                <a:gd name="connsiteY163" fmla="*/ 214994 h 263609"/>
                <a:gd name="connsiteX164" fmla="*/ 152883 w 269287"/>
                <a:gd name="connsiteY164" fmla="*/ 218484 h 263609"/>
                <a:gd name="connsiteX165" fmla="*/ 154423 w 269287"/>
                <a:gd name="connsiteY165" fmla="*/ 221568 h 263609"/>
                <a:gd name="connsiteX166" fmla="*/ 156206 w 269287"/>
                <a:gd name="connsiteY166" fmla="*/ 224490 h 263609"/>
                <a:gd name="connsiteX167" fmla="*/ 158233 w 269287"/>
                <a:gd name="connsiteY167" fmla="*/ 227087 h 263609"/>
                <a:gd name="connsiteX168" fmla="*/ 160097 w 269287"/>
                <a:gd name="connsiteY168" fmla="*/ 228954 h 263609"/>
                <a:gd name="connsiteX169" fmla="*/ 162205 w 269287"/>
                <a:gd name="connsiteY169" fmla="*/ 230415 h 263609"/>
                <a:gd name="connsiteX170" fmla="*/ 164393 w 269287"/>
                <a:gd name="connsiteY170" fmla="*/ 231632 h 263609"/>
                <a:gd name="connsiteX171" fmla="*/ 166906 w 269287"/>
                <a:gd name="connsiteY171" fmla="*/ 232444 h 263609"/>
                <a:gd name="connsiteX172" fmla="*/ 169500 w 269287"/>
                <a:gd name="connsiteY172" fmla="*/ 232931 h 263609"/>
                <a:gd name="connsiteX173" fmla="*/ 172418 w 269287"/>
                <a:gd name="connsiteY173" fmla="*/ 233093 h 263609"/>
                <a:gd name="connsiteX174" fmla="*/ 174931 w 269287"/>
                <a:gd name="connsiteY174" fmla="*/ 232931 h 263609"/>
                <a:gd name="connsiteX175" fmla="*/ 177444 w 269287"/>
                <a:gd name="connsiteY175" fmla="*/ 232362 h 263609"/>
                <a:gd name="connsiteX176" fmla="*/ 180281 w 269287"/>
                <a:gd name="connsiteY176" fmla="*/ 231551 h 263609"/>
                <a:gd name="connsiteX177" fmla="*/ 183037 w 269287"/>
                <a:gd name="connsiteY177" fmla="*/ 230415 h 263609"/>
                <a:gd name="connsiteX178" fmla="*/ 186037 w 269287"/>
                <a:gd name="connsiteY178" fmla="*/ 229116 h 263609"/>
                <a:gd name="connsiteX179" fmla="*/ 189036 w 269287"/>
                <a:gd name="connsiteY179" fmla="*/ 227655 h 263609"/>
                <a:gd name="connsiteX180" fmla="*/ 191954 w 269287"/>
                <a:gd name="connsiteY180" fmla="*/ 225951 h 263609"/>
                <a:gd name="connsiteX181" fmla="*/ 194872 w 269287"/>
                <a:gd name="connsiteY181" fmla="*/ 224165 h 263609"/>
                <a:gd name="connsiteX182" fmla="*/ 197791 w 269287"/>
                <a:gd name="connsiteY182" fmla="*/ 222299 h 263609"/>
                <a:gd name="connsiteX183" fmla="*/ 200547 w 269287"/>
                <a:gd name="connsiteY183" fmla="*/ 220432 h 263609"/>
                <a:gd name="connsiteX184" fmla="*/ 203141 w 269287"/>
                <a:gd name="connsiteY184" fmla="*/ 218565 h 263609"/>
                <a:gd name="connsiteX185" fmla="*/ 205573 w 269287"/>
                <a:gd name="connsiteY185" fmla="*/ 216617 h 263609"/>
                <a:gd name="connsiteX186" fmla="*/ 207842 w 269287"/>
                <a:gd name="connsiteY186" fmla="*/ 214913 h 263609"/>
                <a:gd name="connsiteX187" fmla="*/ 209788 w 269287"/>
                <a:gd name="connsiteY187" fmla="*/ 213209 h 263609"/>
                <a:gd name="connsiteX188" fmla="*/ 211571 w 269287"/>
                <a:gd name="connsiteY188" fmla="*/ 211748 h 263609"/>
                <a:gd name="connsiteX189" fmla="*/ 216192 w 269287"/>
                <a:gd name="connsiteY189" fmla="*/ 206878 h 263609"/>
                <a:gd name="connsiteX190" fmla="*/ 220407 w 269287"/>
                <a:gd name="connsiteY190" fmla="*/ 201765 h 263609"/>
                <a:gd name="connsiteX191" fmla="*/ 224217 w 269287"/>
                <a:gd name="connsiteY191" fmla="*/ 196490 h 263609"/>
                <a:gd name="connsiteX192" fmla="*/ 227784 w 269287"/>
                <a:gd name="connsiteY192" fmla="*/ 191052 h 263609"/>
                <a:gd name="connsiteX193" fmla="*/ 231026 w 269287"/>
                <a:gd name="connsiteY193" fmla="*/ 185289 h 263609"/>
                <a:gd name="connsiteX194" fmla="*/ 233944 w 269287"/>
                <a:gd name="connsiteY194" fmla="*/ 179446 h 263609"/>
                <a:gd name="connsiteX195" fmla="*/ 236376 w 269287"/>
                <a:gd name="connsiteY195" fmla="*/ 173440 h 263609"/>
                <a:gd name="connsiteX196" fmla="*/ 238565 w 269287"/>
                <a:gd name="connsiteY196" fmla="*/ 167272 h 263609"/>
                <a:gd name="connsiteX197" fmla="*/ 240267 w 269287"/>
                <a:gd name="connsiteY197" fmla="*/ 161022 h 263609"/>
                <a:gd name="connsiteX198" fmla="*/ 241564 w 269287"/>
                <a:gd name="connsiteY198" fmla="*/ 154611 h 263609"/>
                <a:gd name="connsiteX199" fmla="*/ 242537 w 269287"/>
                <a:gd name="connsiteY199" fmla="*/ 148037 h 263609"/>
                <a:gd name="connsiteX200" fmla="*/ 243185 w 269287"/>
                <a:gd name="connsiteY200" fmla="*/ 141463 h 263609"/>
                <a:gd name="connsiteX201" fmla="*/ 243428 w 269287"/>
                <a:gd name="connsiteY201" fmla="*/ 134727 h 263609"/>
                <a:gd name="connsiteX202" fmla="*/ 243185 w 269287"/>
                <a:gd name="connsiteY202" fmla="*/ 127341 h 263609"/>
                <a:gd name="connsiteX203" fmla="*/ 242375 w 269287"/>
                <a:gd name="connsiteY203" fmla="*/ 120036 h 263609"/>
                <a:gd name="connsiteX204" fmla="*/ 241159 w 269287"/>
                <a:gd name="connsiteY204" fmla="*/ 112813 h 263609"/>
                <a:gd name="connsiteX205" fmla="*/ 239537 w 269287"/>
                <a:gd name="connsiteY205" fmla="*/ 105915 h 263609"/>
                <a:gd name="connsiteX206" fmla="*/ 237349 w 269287"/>
                <a:gd name="connsiteY206" fmla="*/ 99016 h 263609"/>
                <a:gd name="connsiteX207" fmla="*/ 234836 w 269287"/>
                <a:gd name="connsiteY207" fmla="*/ 92442 h 263609"/>
                <a:gd name="connsiteX208" fmla="*/ 231837 w 269287"/>
                <a:gd name="connsiteY208" fmla="*/ 86111 h 263609"/>
                <a:gd name="connsiteX209" fmla="*/ 228513 w 269287"/>
                <a:gd name="connsiteY209" fmla="*/ 79862 h 263609"/>
                <a:gd name="connsiteX210" fmla="*/ 224865 w 269287"/>
                <a:gd name="connsiteY210" fmla="*/ 73937 h 263609"/>
                <a:gd name="connsiteX211" fmla="*/ 220731 w 269287"/>
                <a:gd name="connsiteY211" fmla="*/ 68337 h 263609"/>
                <a:gd name="connsiteX212" fmla="*/ 216273 w 269287"/>
                <a:gd name="connsiteY212" fmla="*/ 62900 h 263609"/>
                <a:gd name="connsiteX213" fmla="*/ 211571 w 269287"/>
                <a:gd name="connsiteY213" fmla="*/ 57786 h 263609"/>
                <a:gd name="connsiteX214" fmla="*/ 206383 w 269287"/>
                <a:gd name="connsiteY214" fmla="*/ 53079 h 263609"/>
                <a:gd name="connsiteX215" fmla="*/ 201033 w 269287"/>
                <a:gd name="connsiteY215" fmla="*/ 48615 h 263609"/>
                <a:gd name="connsiteX216" fmla="*/ 195440 w 269287"/>
                <a:gd name="connsiteY216" fmla="*/ 44476 h 263609"/>
                <a:gd name="connsiteX217" fmla="*/ 189522 w 269287"/>
                <a:gd name="connsiteY217" fmla="*/ 40823 h 263609"/>
                <a:gd name="connsiteX218" fmla="*/ 183281 w 269287"/>
                <a:gd name="connsiteY218" fmla="*/ 37496 h 263609"/>
                <a:gd name="connsiteX219" fmla="*/ 176958 w 269287"/>
                <a:gd name="connsiteY219" fmla="*/ 34493 h 263609"/>
                <a:gd name="connsiteX220" fmla="*/ 170392 w 269287"/>
                <a:gd name="connsiteY220" fmla="*/ 31977 h 263609"/>
                <a:gd name="connsiteX221" fmla="*/ 163502 w 269287"/>
                <a:gd name="connsiteY221" fmla="*/ 29786 h 263609"/>
                <a:gd name="connsiteX222" fmla="*/ 156530 w 269287"/>
                <a:gd name="connsiteY222" fmla="*/ 28162 h 263609"/>
                <a:gd name="connsiteX223" fmla="*/ 149397 w 269287"/>
                <a:gd name="connsiteY223" fmla="*/ 26864 h 263609"/>
                <a:gd name="connsiteX224" fmla="*/ 142101 w 269287"/>
                <a:gd name="connsiteY224" fmla="*/ 26133 h 263609"/>
                <a:gd name="connsiteX225" fmla="*/ 134725 w 269287"/>
                <a:gd name="connsiteY225" fmla="*/ 25890 h 263609"/>
                <a:gd name="connsiteX226" fmla="*/ 127267 w 269287"/>
                <a:gd name="connsiteY226" fmla="*/ 26133 h 263609"/>
                <a:gd name="connsiteX227" fmla="*/ 119890 w 269287"/>
                <a:gd name="connsiteY227" fmla="*/ 26864 h 263609"/>
                <a:gd name="connsiteX228" fmla="*/ 112838 w 269287"/>
                <a:gd name="connsiteY228" fmla="*/ 28162 h 263609"/>
                <a:gd name="connsiteX229" fmla="*/ 105786 w 269287"/>
                <a:gd name="connsiteY229" fmla="*/ 29786 h 263609"/>
                <a:gd name="connsiteX230" fmla="*/ 98976 w 269287"/>
                <a:gd name="connsiteY230" fmla="*/ 31977 h 263609"/>
                <a:gd name="connsiteX231" fmla="*/ 92329 w 269287"/>
                <a:gd name="connsiteY231" fmla="*/ 34493 h 263609"/>
                <a:gd name="connsiteX232" fmla="*/ 86006 w 269287"/>
                <a:gd name="connsiteY232" fmla="*/ 37496 h 263609"/>
                <a:gd name="connsiteX233" fmla="*/ 79846 w 269287"/>
                <a:gd name="connsiteY233" fmla="*/ 40823 h 263609"/>
                <a:gd name="connsiteX234" fmla="*/ 73928 w 269287"/>
                <a:gd name="connsiteY234" fmla="*/ 44476 h 263609"/>
                <a:gd name="connsiteX235" fmla="*/ 68254 w 269287"/>
                <a:gd name="connsiteY235" fmla="*/ 48615 h 263609"/>
                <a:gd name="connsiteX236" fmla="*/ 62904 w 269287"/>
                <a:gd name="connsiteY236" fmla="*/ 53079 h 263609"/>
                <a:gd name="connsiteX237" fmla="*/ 57878 w 269287"/>
                <a:gd name="connsiteY237" fmla="*/ 57786 h 263609"/>
                <a:gd name="connsiteX238" fmla="*/ 53095 w 269287"/>
                <a:gd name="connsiteY238" fmla="*/ 62900 h 263609"/>
                <a:gd name="connsiteX239" fmla="*/ 48637 w 269287"/>
                <a:gd name="connsiteY239" fmla="*/ 68337 h 263609"/>
                <a:gd name="connsiteX240" fmla="*/ 44584 w 269287"/>
                <a:gd name="connsiteY240" fmla="*/ 73937 h 263609"/>
                <a:gd name="connsiteX241" fmla="*/ 40774 w 269287"/>
                <a:gd name="connsiteY241" fmla="*/ 79862 h 263609"/>
                <a:gd name="connsiteX242" fmla="*/ 37450 w 269287"/>
                <a:gd name="connsiteY242" fmla="*/ 86111 h 263609"/>
                <a:gd name="connsiteX243" fmla="*/ 34532 w 269287"/>
                <a:gd name="connsiteY243" fmla="*/ 92442 h 263609"/>
                <a:gd name="connsiteX244" fmla="*/ 31938 w 269287"/>
                <a:gd name="connsiteY244" fmla="*/ 99016 h 263609"/>
                <a:gd name="connsiteX245" fmla="*/ 29831 w 269287"/>
                <a:gd name="connsiteY245" fmla="*/ 105915 h 263609"/>
                <a:gd name="connsiteX246" fmla="*/ 28128 w 269287"/>
                <a:gd name="connsiteY246" fmla="*/ 112813 h 263609"/>
                <a:gd name="connsiteX247" fmla="*/ 26912 w 269287"/>
                <a:gd name="connsiteY247" fmla="*/ 120036 h 263609"/>
                <a:gd name="connsiteX248" fmla="*/ 26183 w 269287"/>
                <a:gd name="connsiteY248" fmla="*/ 127341 h 263609"/>
                <a:gd name="connsiteX249" fmla="*/ 25940 w 269287"/>
                <a:gd name="connsiteY249" fmla="*/ 134727 h 263609"/>
                <a:gd name="connsiteX250" fmla="*/ 26183 w 269287"/>
                <a:gd name="connsiteY250" fmla="*/ 141463 h 263609"/>
                <a:gd name="connsiteX251" fmla="*/ 26750 w 269287"/>
                <a:gd name="connsiteY251" fmla="*/ 148037 h 263609"/>
                <a:gd name="connsiteX252" fmla="*/ 27723 w 269287"/>
                <a:gd name="connsiteY252" fmla="*/ 154530 h 263609"/>
                <a:gd name="connsiteX253" fmla="*/ 29020 w 269287"/>
                <a:gd name="connsiteY253" fmla="*/ 160941 h 263609"/>
                <a:gd name="connsiteX254" fmla="*/ 30803 w 269287"/>
                <a:gd name="connsiteY254" fmla="*/ 167110 h 263609"/>
                <a:gd name="connsiteX255" fmla="*/ 32911 w 269287"/>
                <a:gd name="connsiteY255" fmla="*/ 173359 h 263609"/>
                <a:gd name="connsiteX256" fmla="*/ 35424 w 269287"/>
                <a:gd name="connsiteY256" fmla="*/ 179365 h 263609"/>
                <a:gd name="connsiteX257" fmla="*/ 38180 w 269287"/>
                <a:gd name="connsiteY257" fmla="*/ 185127 h 263609"/>
                <a:gd name="connsiteX258" fmla="*/ 41422 w 269287"/>
                <a:gd name="connsiteY258" fmla="*/ 190890 h 263609"/>
                <a:gd name="connsiteX259" fmla="*/ 44989 w 269287"/>
                <a:gd name="connsiteY259" fmla="*/ 196327 h 263609"/>
                <a:gd name="connsiteX260" fmla="*/ 48880 w 269287"/>
                <a:gd name="connsiteY260" fmla="*/ 201684 h 263609"/>
                <a:gd name="connsiteX261" fmla="*/ 53095 w 269287"/>
                <a:gd name="connsiteY261" fmla="*/ 206716 h 263609"/>
                <a:gd name="connsiteX262" fmla="*/ 57635 w 269287"/>
                <a:gd name="connsiteY262" fmla="*/ 211585 h 263609"/>
                <a:gd name="connsiteX263" fmla="*/ 62255 w 269287"/>
                <a:gd name="connsiteY263" fmla="*/ 215968 h 263609"/>
                <a:gd name="connsiteX264" fmla="*/ 67200 w 269287"/>
                <a:gd name="connsiteY264" fmla="*/ 220107 h 263609"/>
                <a:gd name="connsiteX265" fmla="*/ 72307 w 269287"/>
                <a:gd name="connsiteY265" fmla="*/ 224003 h 263609"/>
                <a:gd name="connsiteX266" fmla="*/ 77657 w 269287"/>
                <a:gd name="connsiteY266" fmla="*/ 227493 h 263609"/>
                <a:gd name="connsiteX267" fmla="*/ 83250 w 269287"/>
                <a:gd name="connsiteY267" fmla="*/ 230658 h 263609"/>
                <a:gd name="connsiteX268" fmla="*/ 89006 w 269287"/>
                <a:gd name="connsiteY268" fmla="*/ 233580 h 263609"/>
                <a:gd name="connsiteX269" fmla="*/ 94842 w 269287"/>
                <a:gd name="connsiteY269" fmla="*/ 236177 h 263609"/>
                <a:gd name="connsiteX270" fmla="*/ 100841 w 269287"/>
                <a:gd name="connsiteY270" fmla="*/ 238287 h 263609"/>
                <a:gd name="connsiteX271" fmla="*/ 103030 w 269287"/>
                <a:gd name="connsiteY271" fmla="*/ 239180 h 263609"/>
                <a:gd name="connsiteX272" fmla="*/ 104894 w 269287"/>
                <a:gd name="connsiteY272" fmla="*/ 240397 h 263609"/>
                <a:gd name="connsiteX273" fmla="*/ 106515 w 269287"/>
                <a:gd name="connsiteY273" fmla="*/ 242021 h 263609"/>
                <a:gd name="connsiteX274" fmla="*/ 107893 w 269287"/>
                <a:gd name="connsiteY274" fmla="*/ 243725 h 263609"/>
                <a:gd name="connsiteX275" fmla="*/ 108866 w 269287"/>
                <a:gd name="connsiteY275" fmla="*/ 245754 h 263609"/>
                <a:gd name="connsiteX276" fmla="*/ 109514 w 269287"/>
                <a:gd name="connsiteY276" fmla="*/ 247864 h 263609"/>
                <a:gd name="connsiteX277" fmla="*/ 109758 w 269287"/>
                <a:gd name="connsiteY277" fmla="*/ 250137 h 263609"/>
                <a:gd name="connsiteX278" fmla="*/ 109677 w 269287"/>
                <a:gd name="connsiteY278" fmla="*/ 252328 h 263609"/>
                <a:gd name="connsiteX279" fmla="*/ 109190 w 269287"/>
                <a:gd name="connsiteY279" fmla="*/ 254682 h 263609"/>
                <a:gd name="connsiteX280" fmla="*/ 108218 w 269287"/>
                <a:gd name="connsiteY280" fmla="*/ 256873 h 263609"/>
                <a:gd name="connsiteX281" fmla="*/ 106921 w 269287"/>
                <a:gd name="connsiteY281" fmla="*/ 258821 h 263609"/>
                <a:gd name="connsiteX282" fmla="*/ 105218 w 269287"/>
                <a:gd name="connsiteY282" fmla="*/ 260444 h 263609"/>
                <a:gd name="connsiteX283" fmla="*/ 103435 w 269287"/>
                <a:gd name="connsiteY283" fmla="*/ 261824 h 263609"/>
                <a:gd name="connsiteX284" fmla="*/ 101327 w 269287"/>
                <a:gd name="connsiteY284" fmla="*/ 262716 h 263609"/>
                <a:gd name="connsiteX285" fmla="*/ 99138 w 269287"/>
                <a:gd name="connsiteY285" fmla="*/ 263447 h 263609"/>
                <a:gd name="connsiteX286" fmla="*/ 96788 w 269287"/>
                <a:gd name="connsiteY286" fmla="*/ 263609 h 263609"/>
                <a:gd name="connsiteX287" fmla="*/ 94842 w 269287"/>
                <a:gd name="connsiteY287" fmla="*/ 263447 h 263609"/>
                <a:gd name="connsiteX288" fmla="*/ 92734 w 269287"/>
                <a:gd name="connsiteY288" fmla="*/ 262960 h 263609"/>
                <a:gd name="connsiteX289" fmla="*/ 86168 w 269287"/>
                <a:gd name="connsiteY289" fmla="*/ 260606 h 263609"/>
                <a:gd name="connsiteX290" fmla="*/ 79684 w 269287"/>
                <a:gd name="connsiteY290" fmla="*/ 257847 h 263609"/>
                <a:gd name="connsiteX291" fmla="*/ 73280 w 269287"/>
                <a:gd name="connsiteY291" fmla="*/ 254844 h 263609"/>
                <a:gd name="connsiteX292" fmla="*/ 67119 w 269287"/>
                <a:gd name="connsiteY292" fmla="*/ 251435 h 263609"/>
                <a:gd name="connsiteX293" fmla="*/ 61039 w 269287"/>
                <a:gd name="connsiteY293" fmla="*/ 247702 h 263609"/>
                <a:gd name="connsiteX294" fmla="*/ 55284 w 269287"/>
                <a:gd name="connsiteY294" fmla="*/ 243725 h 263609"/>
                <a:gd name="connsiteX295" fmla="*/ 49691 w 269287"/>
                <a:gd name="connsiteY295" fmla="*/ 239342 h 263609"/>
                <a:gd name="connsiteX296" fmla="*/ 44341 w 269287"/>
                <a:gd name="connsiteY296" fmla="*/ 234797 h 263609"/>
                <a:gd name="connsiteX297" fmla="*/ 39234 w 269287"/>
                <a:gd name="connsiteY297" fmla="*/ 229847 h 263609"/>
                <a:gd name="connsiteX298" fmla="*/ 33965 w 269287"/>
                <a:gd name="connsiteY298" fmla="*/ 224328 h 263609"/>
                <a:gd name="connsiteX299" fmla="*/ 29020 w 269287"/>
                <a:gd name="connsiteY299" fmla="*/ 218565 h 263609"/>
                <a:gd name="connsiteX300" fmla="*/ 24481 w 269287"/>
                <a:gd name="connsiteY300" fmla="*/ 212397 h 263609"/>
                <a:gd name="connsiteX301" fmla="*/ 20346 w 269287"/>
                <a:gd name="connsiteY301" fmla="*/ 206229 h 263609"/>
                <a:gd name="connsiteX302" fmla="*/ 16618 w 269287"/>
                <a:gd name="connsiteY302" fmla="*/ 199736 h 263609"/>
                <a:gd name="connsiteX303" fmla="*/ 13213 w 269287"/>
                <a:gd name="connsiteY303" fmla="*/ 193081 h 263609"/>
                <a:gd name="connsiteX304" fmla="*/ 10133 w 269287"/>
                <a:gd name="connsiteY304" fmla="*/ 186263 h 263609"/>
                <a:gd name="connsiteX305" fmla="*/ 7539 w 269287"/>
                <a:gd name="connsiteY305" fmla="*/ 179284 h 263609"/>
                <a:gd name="connsiteX306" fmla="*/ 5188 w 269287"/>
                <a:gd name="connsiteY306" fmla="*/ 172141 h 263609"/>
                <a:gd name="connsiteX307" fmla="*/ 3404 w 269287"/>
                <a:gd name="connsiteY307" fmla="*/ 164918 h 263609"/>
                <a:gd name="connsiteX308" fmla="*/ 1864 w 269287"/>
                <a:gd name="connsiteY308" fmla="*/ 157451 h 263609"/>
                <a:gd name="connsiteX309" fmla="*/ 810 w 269287"/>
                <a:gd name="connsiteY309" fmla="*/ 150066 h 263609"/>
                <a:gd name="connsiteX310" fmla="*/ 243 w 269287"/>
                <a:gd name="connsiteY310" fmla="*/ 142437 h 263609"/>
                <a:gd name="connsiteX311" fmla="*/ 0 w 269287"/>
                <a:gd name="connsiteY311" fmla="*/ 134727 h 263609"/>
                <a:gd name="connsiteX312" fmla="*/ 243 w 269287"/>
                <a:gd name="connsiteY312" fmla="*/ 126205 h 263609"/>
                <a:gd name="connsiteX313" fmla="*/ 1054 w 269287"/>
                <a:gd name="connsiteY313" fmla="*/ 117926 h 263609"/>
                <a:gd name="connsiteX314" fmla="*/ 2351 w 269287"/>
                <a:gd name="connsiteY314" fmla="*/ 109729 h 263609"/>
                <a:gd name="connsiteX315" fmla="*/ 4134 w 269287"/>
                <a:gd name="connsiteY315" fmla="*/ 101613 h 263609"/>
                <a:gd name="connsiteX316" fmla="*/ 6323 w 269287"/>
                <a:gd name="connsiteY316" fmla="*/ 93741 h 263609"/>
                <a:gd name="connsiteX317" fmla="*/ 9079 w 269287"/>
                <a:gd name="connsiteY317" fmla="*/ 86111 h 263609"/>
                <a:gd name="connsiteX318" fmla="*/ 12240 w 269287"/>
                <a:gd name="connsiteY318" fmla="*/ 78645 h 263609"/>
                <a:gd name="connsiteX319" fmla="*/ 15726 w 269287"/>
                <a:gd name="connsiteY319" fmla="*/ 71421 h 263609"/>
                <a:gd name="connsiteX320" fmla="*/ 19779 w 269287"/>
                <a:gd name="connsiteY320" fmla="*/ 64523 h 263609"/>
                <a:gd name="connsiteX321" fmla="*/ 24156 w 269287"/>
                <a:gd name="connsiteY321" fmla="*/ 57786 h 263609"/>
                <a:gd name="connsiteX322" fmla="*/ 28858 w 269287"/>
                <a:gd name="connsiteY322" fmla="*/ 51374 h 263609"/>
                <a:gd name="connsiteX323" fmla="*/ 33965 w 269287"/>
                <a:gd name="connsiteY323" fmla="*/ 45287 h 263609"/>
                <a:gd name="connsiteX324" fmla="*/ 39477 w 269287"/>
                <a:gd name="connsiteY324" fmla="*/ 39444 h 263609"/>
                <a:gd name="connsiteX325" fmla="*/ 45313 w 269287"/>
                <a:gd name="connsiteY325" fmla="*/ 34006 h 263609"/>
                <a:gd name="connsiteX326" fmla="*/ 51393 w 269287"/>
                <a:gd name="connsiteY326" fmla="*/ 28893 h 263609"/>
                <a:gd name="connsiteX327" fmla="*/ 57797 w 269287"/>
                <a:gd name="connsiteY327" fmla="*/ 24186 h 263609"/>
                <a:gd name="connsiteX328" fmla="*/ 64444 w 269287"/>
                <a:gd name="connsiteY328" fmla="*/ 19803 h 263609"/>
                <a:gd name="connsiteX329" fmla="*/ 71415 w 269287"/>
                <a:gd name="connsiteY329" fmla="*/ 15745 h 263609"/>
                <a:gd name="connsiteX330" fmla="*/ 78549 w 269287"/>
                <a:gd name="connsiteY330" fmla="*/ 12174 h 263609"/>
                <a:gd name="connsiteX331" fmla="*/ 86087 w 269287"/>
                <a:gd name="connsiteY331" fmla="*/ 9090 h 263609"/>
                <a:gd name="connsiteX332" fmla="*/ 93707 w 269287"/>
                <a:gd name="connsiteY332" fmla="*/ 6330 h 263609"/>
                <a:gd name="connsiteX333" fmla="*/ 101489 w 269287"/>
                <a:gd name="connsiteY333" fmla="*/ 4058 h 263609"/>
                <a:gd name="connsiteX334" fmla="*/ 109596 w 269287"/>
                <a:gd name="connsiteY334" fmla="*/ 2272 h 263609"/>
                <a:gd name="connsiteX335" fmla="*/ 117783 w 269287"/>
                <a:gd name="connsiteY335" fmla="*/ 1055 h 263609"/>
                <a:gd name="connsiteX336" fmla="*/ 126213 w 269287"/>
                <a:gd name="connsiteY336" fmla="*/ 243 h 26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269287" h="263609">
                  <a:moveTo>
                    <a:pt x="158785" y="52722"/>
                  </a:moveTo>
                  <a:lnTo>
                    <a:pt x="162497" y="52722"/>
                  </a:lnTo>
                  <a:lnTo>
                    <a:pt x="164312" y="52885"/>
                  </a:lnTo>
                  <a:lnTo>
                    <a:pt x="165961" y="53374"/>
                  </a:lnTo>
                  <a:lnTo>
                    <a:pt x="167446" y="54270"/>
                  </a:lnTo>
                  <a:lnTo>
                    <a:pt x="168601" y="55411"/>
                  </a:lnTo>
                  <a:lnTo>
                    <a:pt x="169508" y="56714"/>
                  </a:lnTo>
                  <a:lnTo>
                    <a:pt x="170086" y="58180"/>
                  </a:lnTo>
                  <a:lnTo>
                    <a:pt x="170333" y="59891"/>
                  </a:lnTo>
                  <a:lnTo>
                    <a:pt x="170333" y="90033"/>
                  </a:lnTo>
                  <a:lnTo>
                    <a:pt x="150866" y="90033"/>
                  </a:lnTo>
                  <a:lnTo>
                    <a:pt x="150866" y="59891"/>
                  </a:lnTo>
                  <a:lnTo>
                    <a:pt x="151114" y="58180"/>
                  </a:lnTo>
                  <a:lnTo>
                    <a:pt x="151691" y="56714"/>
                  </a:lnTo>
                  <a:lnTo>
                    <a:pt x="152681" y="55411"/>
                  </a:lnTo>
                  <a:lnTo>
                    <a:pt x="153836" y="54270"/>
                  </a:lnTo>
                  <a:lnTo>
                    <a:pt x="155320" y="53374"/>
                  </a:lnTo>
                  <a:lnTo>
                    <a:pt x="157053" y="52885"/>
                  </a:lnTo>
                  <a:close/>
                  <a:moveTo>
                    <a:pt x="107355" y="52722"/>
                  </a:moveTo>
                  <a:lnTo>
                    <a:pt x="110833" y="52722"/>
                  </a:lnTo>
                  <a:lnTo>
                    <a:pt x="112651" y="52885"/>
                  </a:lnTo>
                  <a:lnTo>
                    <a:pt x="114153" y="53374"/>
                  </a:lnTo>
                  <a:lnTo>
                    <a:pt x="115575" y="54270"/>
                  </a:lnTo>
                  <a:lnTo>
                    <a:pt x="116761" y="55411"/>
                  </a:lnTo>
                  <a:lnTo>
                    <a:pt x="117631" y="56714"/>
                  </a:lnTo>
                  <a:lnTo>
                    <a:pt x="118184" y="58180"/>
                  </a:lnTo>
                  <a:lnTo>
                    <a:pt x="118421" y="59891"/>
                  </a:lnTo>
                  <a:lnTo>
                    <a:pt x="118421" y="90033"/>
                  </a:lnTo>
                  <a:lnTo>
                    <a:pt x="99766" y="90033"/>
                  </a:lnTo>
                  <a:lnTo>
                    <a:pt x="99766" y="59891"/>
                  </a:lnTo>
                  <a:lnTo>
                    <a:pt x="100003" y="58180"/>
                  </a:lnTo>
                  <a:lnTo>
                    <a:pt x="100557" y="56714"/>
                  </a:lnTo>
                  <a:lnTo>
                    <a:pt x="101426" y="55411"/>
                  </a:lnTo>
                  <a:lnTo>
                    <a:pt x="102612" y="54270"/>
                  </a:lnTo>
                  <a:lnTo>
                    <a:pt x="104035" y="53374"/>
                  </a:lnTo>
                  <a:lnTo>
                    <a:pt x="105537" y="52885"/>
                  </a:lnTo>
                  <a:close/>
                  <a:moveTo>
                    <a:pt x="134725" y="0"/>
                  </a:moveTo>
                  <a:lnTo>
                    <a:pt x="143236" y="243"/>
                  </a:lnTo>
                  <a:lnTo>
                    <a:pt x="151504" y="1055"/>
                  </a:lnTo>
                  <a:lnTo>
                    <a:pt x="159692" y="2272"/>
                  </a:lnTo>
                  <a:lnTo>
                    <a:pt x="167798" y="4058"/>
                  </a:lnTo>
                  <a:lnTo>
                    <a:pt x="175661" y="6330"/>
                  </a:lnTo>
                  <a:lnTo>
                    <a:pt x="183281" y="9090"/>
                  </a:lnTo>
                  <a:lnTo>
                    <a:pt x="190738" y="12174"/>
                  </a:lnTo>
                  <a:lnTo>
                    <a:pt x="197953" y="15745"/>
                  </a:lnTo>
                  <a:lnTo>
                    <a:pt x="204843" y="19803"/>
                  </a:lnTo>
                  <a:lnTo>
                    <a:pt x="211571" y="24186"/>
                  </a:lnTo>
                  <a:lnTo>
                    <a:pt x="217975" y="28893"/>
                  </a:lnTo>
                  <a:lnTo>
                    <a:pt x="224055" y="34006"/>
                  </a:lnTo>
                  <a:lnTo>
                    <a:pt x="229891" y="39444"/>
                  </a:lnTo>
                  <a:lnTo>
                    <a:pt x="235322" y="45287"/>
                  </a:lnTo>
                  <a:lnTo>
                    <a:pt x="240429" y="51374"/>
                  </a:lnTo>
                  <a:lnTo>
                    <a:pt x="245131" y="57786"/>
                  </a:lnTo>
                  <a:lnTo>
                    <a:pt x="249508" y="64523"/>
                  </a:lnTo>
                  <a:lnTo>
                    <a:pt x="253561" y="71421"/>
                  </a:lnTo>
                  <a:lnTo>
                    <a:pt x="257128" y="78645"/>
                  </a:lnTo>
                  <a:lnTo>
                    <a:pt x="260208" y="86111"/>
                  </a:lnTo>
                  <a:lnTo>
                    <a:pt x="262964" y="93741"/>
                  </a:lnTo>
                  <a:lnTo>
                    <a:pt x="265153" y="101613"/>
                  </a:lnTo>
                  <a:lnTo>
                    <a:pt x="267017" y="109729"/>
                  </a:lnTo>
                  <a:lnTo>
                    <a:pt x="268233" y="117926"/>
                  </a:lnTo>
                  <a:lnTo>
                    <a:pt x="269044" y="126205"/>
                  </a:lnTo>
                  <a:lnTo>
                    <a:pt x="269287" y="134727"/>
                  </a:lnTo>
                  <a:lnTo>
                    <a:pt x="269125" y="142518"/>
                  </a:lnTo>
                  <a:lnTo>
                    <a:pt x="268477" y="150147"/>
                  </a:lnTo>
                  <a:lnTo>
                    <a:pt x="267423" y="157614"/>
                  </a:lnTo>
                  <a:lnTo>
                    <a:pt x="265964" y="165081"/>
                  </a:lnTo>
                  <a:lnTo>
                    <a:pt x="264018" y="172304"/>
                  </a:lnTo>
                  <a:lnTo>
                    <a:pt x="261829" y="179527"/>
                  </a:lnTo>
                  <a:lnTo>
                    <a:pt x="259073" y="186588"/>
                  </a:lnTo>
                  <a:lnTo>
                    <a:pt x="255993" y="193405"/>
                  </a:lnTo>
                  <a:lnTo>
                    <a:pt x="252588" y="200142"/>
                  </a:lnTo>
                  <a:lnTo>
                    <a:pt x="248697" y="206553"/>
                  </a:lnTo>
                  <a:lnTo>
                    <a:pt x="244482" y="212884"/>
                  </a:lnTo>
                  <a:lnTo>
                    <a:pt x="239943" y="218971"/>
                  </a:lnTo>
                  <a:lnTo>
                    <a:pt x="234998" y="224815"/>
                  </a:lnTo>
                  <a:lnTo>
                    <a:pt x="229729" y="230333"/>
                  </a:lnTo>
                  <a:lnTo>
                    <a:pt x="229162" y="230739"/>
                  </a:lnTo>
                  <a:lnTo>
                    <a:pt x="228594" y="231307"/>
                  </a:lnTo>
                  <a:lnTo>
                    <a:pt x="227621" y="232200"/>
                  </a:lnTo>
                  <a:lnTo>
                    <a:pt x="226405" y="233255"/>
                  </a:lnTo>
                  <a:lnTo>
                    <a:pt x="224865" y="234473"/>
                  </a:lnTo>
                  <a:lnTo>
                    <a:pt x="223001" y="235934"/>
                  </a:lnTo>
                  <a:lnTo>
                    <a:pt x="220974" y="237638"/>
                  </a:lnTo>
                  <a:lnTo>
                    <a:pt x="218624" y="239342"/>
                  </a:lnTo>
                  <a:lnTo>
                    <a:pt x="216192" y="241209"/>
                  </a:lnTo>
                  <a:lnTo>
                    <a:pt x="213436" y="243076"/>
                  </a:lnTo>
                  <a:lnTo>
                    <a:pt x="210517" y="244942"/>
                  </a:lnTo>
                  <a:lnTo>
                    <a:pt x="207518" y="246971"/>
                  </a:lnTo>
                  <a:lnTo>
                    <a:pt x="204276" y="248757"/>
                  </a:lnTo>
                  <a:lnTo>
                    <a:pt x="200952" y="250624"/>
                  </a:lnTo>
                  <a:lnTo>
                    <a:pt x="197629" y="252328"/>
                  </a:lnTo>
                  <a:lnTo>
                    <a:pt x="194143" y="253870"/>
                  </a:lnTo>
                  <a:lnTo>
                    <a:pt x="190576" y="255412"/>
                  </a:lnTo>
                  <a:lnTo>
                    <a:pt x="186928" y="256629"/>
                  </a:lnTo>
                  <a:lnTo>
                    <a:pt x="183281" y="257603"/>
                  </a:lnTo>
                  <a:lnTo>
                    <a:pt x="179714" y="258334"/>
                  </a:lnTo>
                  <a:lnTo>
                    <a:pt x="176066" y="258902"/>
                  </a:lnTo>
                  <a:lnTo>
                    <a:pt x="172418" y="259064"/>
                  </a:lnTo>
                  <a:lnTo>
                    <a:pt x="168041" y="258902"/>
                  </a:lnTo>
                  <a:lnTo>
                    <a:pt x="163745" y="258253"/>
                  </a:lnTo>
                  <a:lnTo>
                    <a:pt x="159692" y="257360"/>
                  </a:lnTo>
                  <a:lnTo>
                    <a:pt x="155720" y="256061"/>
                  </a:lnTo>
                  <a:lnTo>
                    <a:pt x="151910" y="254438"/>
                  </a:lnTo>
                  <a:lnTo>
                    <a:pt x="148424" y="252409"/>
                  </a:lnTo>
                  <a:lnTo>
                    <a:pt x="145020" y="250137"/>
                  </a:lnTo>
                  <a:lnTo>
                    <a:pt x="141777" y="247377"/>
                  </a:lnTo>
                  <a:lnTo>
                    <a:pt x="138940" y="244374"/>
                  </a:lnTo>
                  <a:lnTo>
                    <a:pt x="135941" y="240803"/>
                  </a:lnTo>
                  <a:lnTo>
                    <a:pt x="133266" y="236907"/>
                  </a:lnTo>
                  <a:lnTo>
                    <a:pt x="131077" y="232849"/>
                  </a:lnTo>
                  <a:lnTo>
                    <a:pt x="128969" y="228548"/>
                  </a:lnTo>
                  <a:lnTo>
                    <a:pt x="127267" y="224165"/>
                  </a:lnTo>
                  <a:lnTo>
                    <a:pt x="125889" y="219620"/>
                  </a:lnTo>
                  <a:lnTo>
                    <a:pt x="124592" y="215075"/>
                  </a:lnTo>
                  <a:lnTo>
                    <a:pt x="123538" y="210449"/>
                  </a:lnTo>
                  <a:lnTo>
                    <a:pt x="122728" y="205904"/>
                  </a:lnTo>
                  <a:lnTo>
                    <a:pt x="122160" y="201359"/>
                  </a:lnTo>
                  <a:lnTo>
                    <a:pt x="121674" y="196977"/>
                  </a:lnTo>
                  <a:lnTo>
                    <a:pt x="121350" y="192675"/>
                  </a:lnTo>
                  <a:lnTo>
                    <a:pt x="121187" y="188617"/>
                  </a:lnTo>
                  <a:lnTo>
                    <a:pt x="121025" y="184721"/>
                  </a:lnTo>
                  <a:lnTo>
                    <a:pt x="121025" y="181069"/>
                  </a:lnTo>
                  <a:lnTo>
                    <a:pt x="116405" y="180420"/>
                  </a:lnTo>
                  <a:lnTo>
                    <a:pt x="111946" y="179365"/>
                  </a:lnTo>
                  <a:lnTo>
                    <a:pt x="107731" y="177823"/>
                  </a:lnTo>
                  <a:lnTo>
                    <a:pt x="103678" y="175794"/>
                  </a:lnTo>
                  <a:lnTo>
                    <a:pt x="99949" y="173440"/>
                  </a:lnTo>
                  <a:lnTo>
                    <a:pt x="96382" y="170681"/>
                  </a:lnTo>
                  <a:lnTo>
                    <a:pt x="93302" y="167515"/>
                  </a:lnTo>
                  <a:lnTo>
                    <a:pt x="90384" y="164188"/>
                  </a:lnTo>
                  <a:lnTo>
                    <a:pt x="87871" y="160454"/>
                  </a:lnTo>
                  <a:lnTo>
                    <a:pt x="85844" y="156559"/>
                  </a:lnTo>
                  <a:lnTo>
                    <a:pt x="84223" y="152338"/>
                  </a:lnTo>
                  <a:lnTo>
                    <a:pt x="82926" y="147956"/>
                  </a:lnTo>
                  <a:lnTo>
                    <a:pt x="82196" y="143330"/>
                  </a:lnTo>
                  <a:lnTo>
                    <a:pt x="81953" y="138622"/>
                  </a:lnTo>
                  <a:lnTo>
                    <a:pt x="81953" y="98204"/>
                  </a:lnTo>
                  <a:lnTo>
                    <a:pt x="187415" y="98204"/>
                  </a:lnTo>
                  <a:lnTo>
                    <a:pt x="187415" y="138622"/>
                  </a:lnTo>
                  <a:lnTo>
                    <a:pt x="187172" y="143167"/>
                  </a:lnTo>
                  <a:lnTo>
                    <a:pt x="186442" y="147469"/>
                  </a:lnTo>
                  <a:lnTo>
                    <a:pt x="185388" y="151689"/>
                  </a:lnTo>
                  <a:lnTo>
                    <a:pt x="183767" y="155747"/>
                  </a:lnTo>
                  <a:lnTo>
                    <a:pt x="181903" y="159562"/>
                  </a:lnTo>
                  <a:lnTo>
                    <a:pt x="179714" y="163051"/>
                  </a:lnTo>
                  <a:lnTo>
                    <a:pt x="177039" y="166460"/>
                  </a:lnTo>
                  <a:lnTo>
                    <a:pt x="174121" y="169544"/>
                  </a:lnTo>
                  <a:lnTo>
                    <a:pt x="170959" y="172223"/>
                  </a:lnTo>
                  <a:lnTo>
                    <a:pt x="167474" y="174739"/>
                  </a:lnTo>
                  <a:lnTo>
                    <a:pt x="163745" y="176768"/>
                  </a:lnTo>
                  <a:lnTo>
                    <a:pt x="159773" y="178472"/>
                  </a:lnTo>
                  <a:lnTo>
                    <a:pt x="155720" y="179771"/>
                  </a:lnTo>
                  <a:lnTo>
                    <a:pt x="151423" y="180663"/>
                  </a:lnTo>
                  <a:lnTo>
                    <a:pt x="146965" y="181150"/>
                  </a:lnTo>
                  <a:lnTo>
                    <a:pt x="146965" y="184640"/>
                  </a:lnTo>
                  <a:lnTo>
                    <a:pt x="147046" y="188292"/>
                  </a:lnTo>
                  <a:lnTo>
                    <a:pt x="147289" y="192107"/>
                  </a:lnTo>
                  <a:lnTo>
                    <a:pt x="147695" y="196003"/>
                  </a:lnTo>
                  <a:lnTo>
                    <a:pt x="148181" y="199898"/>
                  </a:lnTo>
                  <a:lnTo>
                    <a:pt x="148748" y="203713"/>
                  </a:lnTo>
                  <a:lnTo>
                    <a:pt x="149478" y="207609"/>
                  </a:lnTo>
                  <a:lnTo>
                    <a:pt x="150451" y="211342"/>
                  </a:lnTo>
                  <a:lnTo>
                    <a:pt x="151504" y="214994"/>
                  </a:lnTo>
                  <a:lnTo>
                    <a:pt x="152883" y="218484"/>
                  </a:lnTo>
                  <a:lnTo>
                    <a:pt x="154423" y="221568"/>
                  </a:lnTo>
                  <a:lnTo>
                    <a:pt x="156206" y="224490"/>
                  </a:lnTo>
                  <a:lnTo>
                    <a:pt x="158233" y="227087"/>
                  </a:lnTo>
                  <a:lnTo>
                    <a:pt x="160097" y="228954"/>
                  </a:lnTo>
                  <a:lnTo>
                    <a:pt x="162205" y="230415"/>
                  </a:lnTo>
                  <a:lnTo>
                    <a:pt x="164393" y="231632"/>
                  </a:lnTo>
                  <a:lnTo>
                    <a:pt x="166906" y="232444"/>
                  </a:lnTo>
                  <a:lnTo>
                    <a:pt x="169500" y="232931"/>
                  </a:lnTo>
                  <a:lnTo>
                    <a:pt x="172418" y="233093"/>
                  </a:lnTo>
                  <a:lnTo>
                    <a:pt x="174931" y="232931"/>
                  </a:lnTo>
                  <a:lnTo>
                    <a:pt x="177444" y="232362"/>
                  </a:lnTo>
                  <a:lnTo>
                    <a:pt x="180281" y="231551"/>
                  </a:lnTo>
                  <a:lnTo>
                    <a:pt x="183037" y="230415"/>
                  </a:lnTo>
                  <a:lnTo>
                    <a:pt x="186037" y="229116"/>
                  </a:lnTo>
                  <a:lnTo>
                    <a:pt x="189036" y="227655"/>
                  </a:lnTo>
                  <a:lnTo>
                    <a:pt x="191954" y="225951"/>
                  </a:lnTo>
                  <a:lnTo>
                    <a:pt x="194872" y="224165"/>
                  </a:lnTo>
                  <a:lnTo>
                    <a:pt x="197791" y="222299"/>
                  </a:lnTo>
                  <a:lnTo>
                    <a:pt x="200547" y="220432"/>
                  </a:lnTo>
                  <a:lnTo>
                    <a:pt x="203141" y="218565"/>
                  </a:lnTo>
                  <a:lnTo>
                    <a:pt x="205573" y="216617"/>
                  </a:lnTo>
                  <a:lnTo>
                    <a:pt x="207842" y="214913"/>
                  </a:lnTo>
                  <a:lnTo>
                    <a:pt x="209788" y="213209"/>
                  </a:lnTo>
                  <a:lnTo>
                    <a:pt x="211571" y="211748"/>
                  </a:lnTo>
                  <a:lnTo>
                    <a:pt x="216192" y="206878"/>
                  </a:lnTo>
                  <a:lnTo>
                    <a:pt x="220407" y="201765"/>
                  </a:lnTo>
                  <a:lnTo>
                    <a:pt x="224217" y="196490"/>
                  </a:lnTo>
                  <a:lnTo>
                    <a:pt x="227784" y="191052"/>
                  </a:lnTo>
                  <a:lnTo>
                    <a:pt x="231026" y="185289"/>
                  </a:lnTo>
                  <a:lnTo>
                    <a:pt x="233944" y="179446"/>
                  </a:lnTo>
                  <a:lnTo>
                    <a:pt x="236376" y="173440"/>
                  </a:lnTo>
                  <a:lnTo>
                    <a:pt x="238565" y="167272"/>
                  </a:lnTo>
                  <a:lnTo>
                    <a:pt x="240267" y="161022"/>
                  </a:lnTo>
                  <a:lnTo>
                    <a:pt x="241564" y="154611"/>
                  </a:lnTo>
                  <a:lnTo>
                    <a:pt x="242537" y="148037"/>
                  </a:lnTo>
                  <a:lnTo>
                    <a:pt x="243185" y="141463"/>
                  </a:lnTo>
                  <a:lnTo>
                    <a:pt x="243428" y="134727"/>
                  </a:lnTo>
                  <a:lnTo>
                    <a:pt x="243185" y="127341"/>
                  </a:lnTo>
                  <a:lnTo>
                    <a:pt x="242375" y="120036"/>
                  </a:lnTo>
                  <a:lnTo>
                    <a:pt x="241159" y="112813"/>
                  </a:lnTo>
                  <a:lnTo>
                    <a:pt x="239537" y="105915"/>
                  </a:lnTo>
                  <a:lnTo>
                    <a:pt x="237349" y="99016"/>
                  </a:lnTo>
                  <a:lnTo>
                    <a:pt x="234836" y="92442"/>
                  </a:lnTo>
                  <a:lnTo>
                    <a:pt x="231837" y="86111"/>
                  </a:lnTo>
                  <a:lnTo>
                    <a:pt x="228513" y="79862"/>
                  </a:lnTo>
                  <a:lnTo>
                    <a:pt x="224865" y="73937"/>
                  </a:lnTo>
                  <a:lnTo>
                    <a:pt x="220731" y="68337"/>
                  </a:lnTo>
                  <a:lnTo>
                    <a:pt x="216273" y="62900"/>
                  </a:lnTo>
                  <a:lnTo>
                    <a:pt x="211571" y="57786"/>
                  </a:lnTo>
                  <a:lnTo>
                    <a:pt x="206383" y="53079"/>
                  </a:lnTo>
                  <a:lnTo>
                    <a:pt x="201033" y="48615"/>
                  </a:lnTo>
                  <a:lnTo>
                    <a:pt x="195440" y="44476"/>
                  </a:lnTo>
                  <a:lnTo>
                    <a:pt x="189522" y="40823"/>
                  </a:lnTo>
                  <a:lnTo>
                    <a:pt x="183281" y="37496"/>
                  </a:lnTo>
                  <a:lnTo>
                    <a:pt x="176958" y="34493"/>
                  </a:lnTo>
                  <a:lnTo>
                    <a:pt x="170392" y="31977"/>
                  </a:lnTo>
                  <a:lnTo>
                    <a:pt x="163502" y="29786"/>
                  </a:lnTo>
                  <a:lnTo>
                    <a:pt x="156530" y="28162"/>
                  </a:lnTo>
                  <a:lnTo>
                    <a:pt x="149397" y="26864"/>
                  </a:lnTo>
                  <a:lnTo>
                    <a:pt x="142101" y="26133"/>
                  </a:lnTo>
                  <a:lnTo>
                    <a:pt x="134725" y="25890"/>
                  </a:lnTo>
                  <a:lnTo>
                    <a:pt x="127267" y="26133"/>
                  </a:lnTo>
                  <a:lnTo>
                    <a:pt x="119890" y="26864"/>
                  </a:lnTo>
                  <a:lnTo>
                    <a:pt x="112838" y="28162"/>
                  </a:lnTo>
                  <a:lnTo>
                    <a:pt x="105786" y="29786"/>
                  </a:lnTo>
                  <a:lnTo>
                    <a:pt x="98976" y="31977"/>
                  </a:lnTo>
                  <a:lnTo>
                    <a:pt x="92329" y="34493"/>
                  </a:lnTo>
                  <a:lnTo>
                    <a:pt x="86006" y="37496"/>
                  </a:lnTo>
                  <a:lnTo>
                    <a:pt x="79846" y="40823"/>
                  </a:lnTo>
                  <a:lnTo>
                    <a:pt x="73928" y="44476"/>
                  </a:lnTo>
                  <a:lnTo>
                    <a:pt x="68254" y="48615"/>
                  </a:lnTo>
                  <a:lnTo>
                    <a:pt x="62904" y="53079"/>
                  </a:lnTo>
                  <a:lnTo>
                    <a:pt x="57878" y="57786"/>
                  </a:lnTo>
                  <a:lnTo>
                    <a:pt x="53095" y="62900"/>
                  </a:lnTo>
                  <a:lnTo>
                    <a:pt x="48637" y="68337"/>
                  </a:lnTo>
                  <a:lnTo>
                    <a:pt x="44584" y="73937"/>
                  </a:lnTo>
                  <a:lnTo>
                    <a:pt x="40774" y="79862"/>
                  </a:lnTo>
                  <a:lnTo>
                    <a:pt x="37450" y="86111"/>
                  </a:lnTo>
                  <a:lnTo>
                    <a:pt x="34532" y="92442"/>
                  </a:lnTo>
                  <a:lnTo>
                    <a:pt x="31938" y="99016"/>
                  </a:lnTo>
                  <a:lnTo>
                    <a:pt x="29831" y="105915"/>
                  </a:lnTo>
                  <a:lnTo>
                    <a:pt x="28128" y="112813"/>
                  </a:lnTo>
                  <a:lnTo>
                    <a:pt x="26912" y="120036"/>
                  </a:lnTo>
                  <a:lnTo>
                    <a:pt x="26183" y="127341"/>
                  </a:lnTo>
                  <a:lnTo>
                    <a:pt x="25940" y="134727"/>
                  </a:lnTo>
                  <a:lnTo>
                    <a:pt x="26183" y="141463"/>
                  </a:lnTo>
                  <a:lnTo>
                    <a:pt x="26750" y="148037"/>
                  </a:lnTo>
                  <a:lnTo>
                    <a:pt x="27723" y="154530"/>
                  </a:lnTo>
                  <a:lnTo>
                    <a:pt x="29020" y="160941"/>
                  </a:lnTo>
                  <a:lnTo>
                    <a:pt x="30803" y="167110"/>
                  </a:lnTo>
                  <a:lnTo>
                    <a:pt x="32911" y="173359"/>
                  </a:lnTo>
                  <a:lnTo>
                    <a:pt x="35424" y="179365"/>
                  </a:lnTo>
                  <a:lnTo>
                    <a:pt x="38180" y="185127"/>
                  </a:lnTo>
                  <a:lnTo>
                    <a:pt x="41422" y="190890"/>
                  </a:lnTo>
                  <a:lnTo>
                    <a:pt x="44989" y="196327"/>
                  </a:lnTo>
                  <a:lnTo>
                    <a:pt x="48880" y="201684"/>
                  </a:lnTo>
                  <a:lnTo>
                    <a:pt x="53095" y="206716"/>
                  </a:lnTo>
                  <a:lnTo>
                    <a:pt x="57635" y="211585"/>
                  </a:lnTo>
                  <a:lnTo>
                    <a:pt x="62255" y="215968"/>
                  </a:lnTo>
                  <a:lnTo>
                    <a:pt x="67200" y="220107"/>
                  </a:lnTo>
                  <a:lnTo>
                    <a:pt x="72307" y="224003"/>
                  </a:lnTo>
                  <a:lnTo>
                    <a:pt x="77657" y="227493"/>
                  </a:lnTo>
                  <a:lnTo>
                    <a:pt x="83250" y="230658"/>
                  </a:lnTo>
                  <a:lnTo>
                    <a:pt x="89006" y="233580"/>
                  </a:lnTo>
                  <a:lnTo>
                    <a:pt x="94842" y="236177"/>
                  </a:lnTo>
                  <a:lnTo>
                    <a:pt x="100841" y="238287"/>
                  </a:lnTo>
                  <a:lnTo>
                    <a:pt x="103030" y="239180"/>
                  </a:lnTo>
                  <a:lnTo>
                    <a:pt x="104894" y="240397"/>
                  </a:lnTo>
                  <a:lnTo>
                    <a:pt x="106515" y="242021"/>
                  </a:lnTo>
                  <a:lnTo>
                    <a:pt x="107893" y="243725"/>
                  </a:lnTo>
                  <a:lnTo>
                    <a:pt x="108866" y="245754"/>
                  </a:lnTo>
                  <a:lnTo>
                    <a:pt x="109514" y="247864"/>
                  </a:lnTo>
                  <a:lnTo>
                    <a:pt x="109758" y="250137"/>
                  </a:lnTo>
                  <a:lnTo>
                    <a:pt x="109677" y="252328"/>
                  </a:lnTo>
                  <a:lnTo>
                    <a:pt x="109190" y="254682"/>
                  </a:lnTo>
                  <a:lnTo>
                    <a:pt x="108218" y="256873"/>
                  </a:lnTo>
                  <a:lnTo>
                    <a:pt x="106921" y="258821"/>
                  </a:lnTo>
                  <a:lnTo>
                    <a:pt x="105218" y="260444"/>
                  </a:lnTo>
                  <a:lnTo>
                    <a:pt x="103435" y="261824"/>
                  </a:lnTo>
                  <a:lnTo>
                    <a:pt x="101327" y="262716"/>
                  </a:lnTo>
                  <a:lnTo>
                    <a:pt x="99138" y="263447"/>
                  </a:lnTo>
                  <a:lnTo>
                    <a:pt x="96788" y="263609"/>
                  </a:lnTo>
                  <a:lnTo>
                    <a:pt x="94842" y="263447"/>
                  </a:lnTo>
                  <a:lnTo>
                    <a:pt x="92734" y="262960"/>
                  </a:lnTo>
                  <a:lnTo>
                    <a:pt x="86168" y="260606"/>
                  </a:lnTo>
                  <a:lnTo>
                    <a:pt x="79684" y="257847"/>
                  </a:lnTo>
                  <a:lnTo>
                    <a:pt x="73280" y="254844"/>
                  </a:lnTo>
                  <a:lnTo>
                    <a:pt x="67119" y="251435"/>
                  </a:lnTo>
                  <a:lnTo>
                    <a:pt x="61039" y="247702"/>
                  </a:lnTo>
                  <a:lnTo>
                    <a:pt x="55284" y="243725"/>
                  </a:lnTo>
                  <a:lnTo>
                    <a:pt x="49691" y="239342"/>
                  </a:lnTo>
                  <a:lnTo>
                    <a:pt x="44341" y="234797"/>
                  </a:lnTo>
                  <a:lnTo>
                    <a:pt x="39234" y="229847"/>
                  </a:lnTo>
                  <a:lnTo>
                    <a:pt x="33965" y="224328"/>
                  </a:lnTo>
                  <a:lnTo>
                    <a:pt x="29020" y="218565"/>
                  </a:lnTo>
                  <a:lnTo>
                    <a:pt x="24481" y="212397"/>
                  </a:lnTo>
                  <a:lnTo>
                    <a:pt x="20346" y="206229"/>
                  </a:lnTo>
                  <a:lnTo>
                    <a:pt x="16618" y="199736"/>
                  </a:lnTo>
                  <a:lnTo>
                    <a:pt x="13213" y="193081"/>
                  </a:lnTo>
                  <a:lnTo>
                    <a:pt x="10133" y="186263"/>
                  </a:lnTo>
                  <a:lnTo>
                    <a:pt x="7539" y="179284"/>
                  </a:lnTo>
                  <a:lnTo>
                    <a:pt x="5188" y="172141"/>
                  </a:lnTo>
                  <a:lnTo>
                    <a:pt x="3404" y="164918"/>
                  </a:lnTo>
                  <a:lnTo>
                    <a:pt x="1864" y="157451"/>
                  </a:lnTo>
                  <a:lnTo>
                    <a:pt x="810" y="150066"/>
                  </a:lnTo>
                  <a:lnTo>
                    <a:pt x="243" y="142437"/>
                  </a:lnTo>
                  <a:lnTo>
                    <a:pt x="0" y="134727"/>
                  </a:lnTo>
                  <a:lnTo>
                    <a:pt x="243" y="126205"/>
                  </a:lnTo>
                  <a:lnTo>
                    <a:pt x="1054" y="117926"/>
                  </a:lnTo>
                  <a:lnTo>
                    <a:pt x="2351" y="109729"/>
                  </a:lnTo>
                  <a:lnTo>
                    <a:pt x="4134" y="101613"/>
                  </a:lnTo>
                  <a:lnTo>
                    <a:pt x="6323" y="93741"/>
                  </a:lnTo>
                  <a:lnTo>
                    <a:pt x="9079" y="86111"/>
                  </a:lnTo>
                  <a:lnTo>
                    <a:pt x="12240" y="78645"/>
                  </a:lnTo>
                  <a:lnTo>
                    <a:pt x="15726" y="71421"/>
                  </a:lnTo>
                  <a:lnTo>
                    <a:pt x="19779" y="64523"/>
                  </a:lnTo>
                  <a:lnTo>
                    <a:pt x="24156" y="57786"/>
                  </a:lnTo>
                  <a:lnTo>
                    <a:pt x="28858" y="51374"/>
                  </a:lnTo>
                  <a:lnTo>
                    <a:pt x="33965" y="45287"/>
                  </a:lnTo>
                  <a:lnTo>
                    <a:pt x="39477" y="39444"/>
                  </a:lnTo>
                  <a:lnTo>
                    <a:pt x="45313" y="34006"/>
                  </a:lnTo>
                  <a:lnTo>
                    <a:pt x="51393" y="28893"/>
                  </a:lnTo>
                  <a:lnTo>
                    <a:pt x="57797" y="24186"/>
                  </a:lnTo>
                  <a:lnTo>
                    <a:pt x="64444" y="19803"/>
                  </a:lnTo>
                  <a:lnTo>
                    <a:pt x="71415" y="15745"/>
                  </a:lnTo>
                  <a:lnTo>
                    <a:pt x="78549" y="12174"/>
                  </a:lnTo>
                  <a:lnTo>
                    <a:pt x="86087" y="9090"/>
                  </a:lnTo>
                  <a:lnTo>
                    <a:pt x="93707" y="6330"/>
                  </a:lnTo>
                  <a:lnTo>
                    <a:pt x="101489" y="4058"/>
                  </a:lnTo>
                  <a:lnTo>
                    <a:pt x="109596" y="2272"/>
                  </a:lnTo>
                  <a:lnTo>
                    <a:pt x="117783" y="1055"/>
                  </a:lnTo>
                  <a:lnTo>
                    <a:pt x="126213" y="24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" name="ï$ḷíďè">
              <a:extLst>
                <a:ext uri="{FF2B5EF4-FFF2-40B4-BE49-F238E27FC236}">
                  <a16:creationId xmlns:a16="http://schemas.microsoft.com/office/drawing/2014/main" id="{E3EC15BB-7300-4D9D-8412-58689BB6AA56}"/>
                </a:ext>
              </a:extLst>
            </p:cNvPr>
            <p:cNvSpPr/>
            <p:nvPr/>
          </p:nvSpPr>
          <p:spPr bwMode="auto">
            <a:xfrm>
              <a:off x="4814326" y="2211403"/>
              <a:ext cx="284579" cy="278576"/>
            </a:xfrm>
            <a:custGeom>
              <a:avLst/>
              <a:gdLst>
                <a:gd name="connsiteX0" fmla="*/ 158785 w 269287"/>
                <a:gd name="connsiteY0" fmla="*/ 52722 h 263609"/>
                <a:gd name="connsiteX1" fmla="*/ 162497 w 269287"/>
                <a:gd name="connsiteY1" fmla="*/ 52722 h 263609"/>
                <a:gd name="connsiteX2" fmla="*/ 164312 w 269287"/>
                <a:gd name="connsiteY2" fmla="*/ 52885 h 263609"/>
                <a:gd name="connsiteX3" fmla="*/ 165961 w 269287"/>
                <a:gd name="connsiteY3" fmla="*/ 53374 h 263609"/>
                <a:gd name="connsiteX4" fmla="*/ 167446 w 269287"/>
                <a:gd name="connsiteY4" fmla="*/ 54270 h 263609"/>
                <a:gd name="connsiteX5" fmla="*/ 168601 w 269287"/>
                <a:gd name="connsiteY5" fmla="*/ 55411 h 263609"/>
                <a:gd name="connsiteX6" fmla="*/ 169508 w 269287"/>
                <a:gd name="connsiteY6" fmla="*/ 56714 h 263609"/>
                <a:gd name="connsiteX7" fmla="*/ 170086 w 269287"/>
                <a:gd name="connsiteY7" fmla="*/ 58180 h 263609"/>
                <a:gd name="connsiteX8" fmla="*/ 170333 w 269287"/>
                <a:gd name="connsiteY8" fmla="*/ 59891 h 263609"/>
                <a:gd name="connsiteX9" fmla="*/ 170333 w 269287"/>
                <a:gd name="connsiteY9" fmla="*/ 90033 h 263609"/>
                <a:gd name="connsiteX10" fmla="*/ 150866 w 269287"/>
                <a:gd name="connsiteY10" fmla="*/ 90033 h 263609"/>
                <a:gd name="connsiteX11" fmla="*/ 150866 w 269287"/>
                <a:gd name="connsiteY11" fmla="*/ 59891 h 263609"/>
                <a:gd name="connsiteX12" fmla="*/ 151114 w 269287"/>
                <a:gd name="connsiteY12" fmla="*/ 58180 h 263609"/>
                <a:gd name="connsiteX13" fmla="*/ 151691 w 269287"/>
                <a:gd name="connsiteY13" fmla="*/ 56714 h 263609"/>
                <a:gd name="connsiteX14" fmla="*/ 152681 w 269287"/>
                <a:gd name="connsiteY14" fmla="*/ 55411 h 263609"/>
                <a:gd name="connsiteX15" fmla="*/ 153836 w 269287"/>
                <a:gd name="connsiteY15" fmla="*/ 54270 h 263609"/>
                <a:gd name="connsiteX16" fmla="*/ 155320 w 269287"/>
                <a:gd name="connsiteY16" fmla="*/ 53374 h 263609"/>
                <a:gd name="connsiteX17" fmla="*/ 157053 w 269287"/>
                <a:gd name="connsiteY17" fmla="*/ 52885 h 263609"/>
                <a:gd name="connsiteX18" fmla="*/ 107355 w 269287"/>
                <a:gd name="connsiteY18" fmla="*/ 52722 h 263609"/>
                <a:gd name="connsiteX19" fmla="*/ 110833 w 269287"/>
                <a:gd name="connsiteY19" fmla="*/ 52722 h 263609"/>
                <a:gd name="connsiteX20" fmla="*/ 112651 w 269287"/>
                <a:gd name="connsiteY20" fmla="*/ 52885 h 263609"/>
                <a:gd name="connsiteX21" fmla="*/ 114153 w 269287"/>
                <a:gd name="connsiteY21" fmla="*/ 53374 h 263609"/>
                <a:gd name="connsiteX22" fmla="*/ 115575 w 269287"/>
                <a:gd name="connsiteY22" fmla="*/ 54270 h 263609"/>
                <a:gd name="connsiteX23" fmla="*/ 116761 w 269287"/>
                <a:gd name="connsiteY23" fmla="*/ 55411 h 263609"/>
                <a:gd name="connsiteX24" fmla="*/ 117631 w 269287"/>
                <a:gd name="connsiteY24" fmla="*/ 56714 h 263609"/>
                <a:gd name="connsiteX25" fmla="*/ 118184 w 269287"/>
                <a:gd name="connsiteY25" fmla="*/ 58180 h 263609"/>
                <a:gd name="connsiteX26" fmla="*/ 118421 w 269287"/>
                <a:gd name="connsiteY26" fmla="*/ 59891 h 263609"/>
                <a:gd name="connsiteX27" fmla="*/ 118421 w 269287"/>
                <a:gd name="connsiteY27" fmla="*/ 90033 h 263609"/>
                <a:gd name="connsiteX28" fmla="*/ 99766 w 269287"/>
                <a:gd name="connsiteY28" fmla="*/ 90033 h 263609"/>
                <a:gd name="connsiteX29" fmla="*/ 99766 w 269287"/>
                <a:gd name="connsiteY29" fmla="*/ 59891 h 263609"/>
                <a:gd name="connsiteX30" fmla="*/ 100003 w 269287"/>
                <a:gd name="connsiteY30" fmla="*/ 58180 h 263609"/>
                <a:gd name="connsiteX31" fmla="*/ 100557 w 269287"/>
                <a:gd name="connsiteY31" fmla="*/ 56714 h 263609"/>
                <a:gd name="connsiteX32" fmla="*/ 101426 w 269287"/>
                <a:gd name="connsiteY32" fmla="*/ 55411 h 263609"/>
                <a:gd name="connsiteX33" fmla="*/ 102612 w 269287"/>
                <a:gd name="connsiteY33" fmla="*/ 54270 h 263609"/>
                <a:gd name="connsiteX34" fmla="*/ 104035 w 269287"/>
                <a:gd name="connsiteY34" fmla="*/ 53374 h 263609"/>
                <a:gd name="connsiteX35" fmla="*/ 105537 w 269287"/>
                <a:gd name="connsiteY35" fmla="*/ 52885 h 263609"/>
                <a:gd name="connsiteX36" fmla="*/ 134725 w 269287"/>
                <a:gd name="connsiteY36" fmla="*/ 0 h 263609"/>
                <a:gd name="connsiteX37" fmla="*/ 143236 w 269287"/>
                <a:gd name="connsiteY37" fmla="*/ 243 h 263609"/>
                <a:gd name="connsiteX38" fmla="*/ 151504 w 269287"/>
                <a:gd name="connsiteY38" fmla="*/ 1055 h 263609"/>
                <a:gd name="connsiteX39" fmla="*/ 159692 w 269287"/>
                <a:gd name="connsiteY39" fmla="*/ 2272 h 263609"/>
                <a:gd name="connsiteX40" fmla="*/ 167798 w 269287"/>
                <a:gd name="connsiteY40" fmla="*/ 4058 h 263609"/>
                <a:gd name="connsiteX41" fmla="*/ 175661 w 269287"/>
                <a:gd name="connsiteY41" fmla="*/ 6330 h 263609"/>
                <a:gd name="connsiteX42" fmla="*/ 183281 w 269287"/>
                <a:gd name="connsiteY42" fmla="*/ 9090 h 263609"/>
                <a:gd name="connsiteX43" fmla="*/ 190738 w 269287"/>
                <a:gd name="connsiteY43" fmla="*/ 12174 h 263609"/>
                <a:gd name="connsiteX44" fmla="*/ 197953 w 269287"/>
                <a:gd name="connsiteY44" fmla="*/ 15745 h 263609"/>
                <a:gd name="connsiteX45" fmla="*/ 204843 w 269287"/>
                <a:gd name="connsiteY45" fmla="*/ 19803 h 263609"/>
                <a:gd name="connsiteX46" fmla="*/ 211571 w 269287"/>
                <a:gd name="connsiteY46" fmla="*/ 24186 h 263609"/>
                <a:gd name="connsiteX47" fmla="*/ 217975 w 269287"/>
                <a:gd name="connsiteY47" fmla="*/ 28893 h 263609"/>
                <a:gd name="connsiteX48" fmla="*/ 224055 w 269287"/>
                <a:gd name="connsiteY48" fmla="*/ 34006 h 263609"/>
                <a:gd name="connsiteX49" fmla="*/ 229891 w 269287"/>
                <a:gd name="connsiteY49" fmla="*/ 39444 h 263609"/>
                <a:gd name="connsiteX50" fmla="*/ 235322 w 269287"/>
                <a:gd name="connsiteY50" fmla="*/ 45287 h 263609"/>
                <a:gd name="connsiteX51" fmla="*/ 240429 w 269287"/>
                <a:gd name="connsiteY51" fmla="*/ 51374 h 263609"/>
                <a:gd name="connsiteX52" fmla="*/ 245131 w 269287"/>
                <a:gd name="connsiteY52" fmla="*/ 57786 h 263609"/>
                <a:gd name="connsiteX53" fmla="*/ 249508 w 269287"/>
                <a:gd name="connsiteY53" fmla="*/ 64523 h 263609"/>
                <a:gd name="connsiteX54" fmla="*/ 253561 w 269287"/>
                <a:gd name="connsiteY54" fmla="*/ 71421 h 263609"/>
                <a:gd name="connsiteX55" fmla="*/ 257128 w 269287"/>
                <a:gd name="connsiteY55" fmla="*/ 78645 h 263609"/>
                <a:gd name="connsiteX56" fmla="*/ 260208 w 269287"/>
                <a:gd name="connsiteY56" fmla="*/ 86111 h 263609"/>
                <a:gd name="connsiteX57" fmla="*/ 262964 w 269287"/>
                <a:gd name="connsiteY57" fmla="*/ 93741 h 263609"/>
                <a:gd name="connsiteX58" fmla="*/ 265153 w 269287"/>
                <a:gd name="connsiteY58" fmla="*/ 101613 h 263609"/>
                <a:gd name="connsiteX59" fmla="*/ 267017 w 269287"/>
                <a:gd name="connsiteY59" fmla="*/ 109729 h 263609"/>
                <a:gd name="connsiteX60" fmla="*/ 268233 w 269287"/>
                <a:gd name="connsiteY60" fmla="*/ 117926 h 263609"/>
                <a:gd name="connsiteX61" fmla="*/ 269044 w 269287"/>
                <a:gd name="connsiteY61" fmla="*/ 126205 h 263609"/>
                <a:gd name="connsiteX62" fmla="*/ 269287 w 269287"/>
                <a:gd name="connsiteY62" fmla="*/ 134727 h 263609"/>
                <a:gd name="connsiteX63" fmla="*/ 269125 w 269287"/>
                <a:gd name="connsiteY63" fmla="*/ 142518 h 263609"/>
                <a:gd name="connsiteX64" fmla="*/ 268477 w 269287"/>
                <a:gd name="connsiteY64" fmla="*/ 150147 h 263609"/>
                <a:gd name="connsiteX65" fmla="*/ 267423 w 269287"/>
                <a:gd name="connsiteY65" fmla="*/ 157614 h 263609"/>
                <a:gd name="connsiteX66" fmla="*/ 265964 w 269287"/>
                <a:gd name="connsiteY66" fmla="*/ 165081 h 263609"/>
                <a:gd name="connsiteX67" fmla="*/ 264018 w 269287"/>
                <a:gd name="connsiteY67" fmla="*/ 172304 h 263609"/>
                <a:gd name="connsiteX68" fmla="*/ 261829 w 269287"/>
                <a:gd name="connsiteY68" fmla="*/ 179527 h 263609"/>
                <a:gd name="connsiteX69" fmla="*/ 259073 w 269287"/>
                <a:gd name="connsiteY69" fmla="*/ 186588 h 263609"/>
                <a:gd name="connsiteX70" fmla="*/ 255993 w 269287"/>
                <a:gd name="connsiteY70" fmla="*/ 193405 h 263609"/>
                <a:gd name="connsiteX71" fmla="*/ 252588 w 269287"/>
                <a:gd name="connsiteY71" fmla="*/ 200142 h 263609"/>
                <a:gd name="connsiteX72" fmla="*/ 248697 w 269287"/>
                <a:gd name="connsiteY72" fmla="*/ 206553 h 263609"/>
                <a:gd name="connsiteX73" fmla="*/ 244482 w 269287"/>
                <a:gd name="connsiteY73" fmla="*/ 212884 h 263609"/>
                <a:gd name="connsiteX74" fmla="*/ 239943 w 269287"/>
                <a:gd name="connsiteY74" fmla="*/ 218971 h 263609"/>
                <a:gd name="connsiteX75" fmla="*/ 234998 w 269287"/>
                <a:gd name="connsiteY75" fmla="*/ 224815 h 263609"/>
                <a:gd name="connsiteX76" fmla="*/ 229729 w 269287"/>
                <a:gd name="connsiteY76" fmla="*/ 230333 h 263609"/>
                <a:gd name="connsiteX77" fmla="*/ 229162 w 269287"/>
                <a:gd name="connsiteY77" fmla="*/ 230739 h 263609"/>
                <a:gd name="connsiteX78" fmla="*/ 228594 w 269287"/>
                <a:gd name="connsiteY78" fmla="*/ 231307 h 263609"/>
                <a:gd name="connsiteX79" fmla="*/ 227621 w 269287"/>
                <a:gd name="connsiteY79" fmla="*/ 232200 h 263609"/>
                <a:gd name="connsiteX80" fmla="*/ 226405 w 269287"/>
                <a:gd name="connsiteY80" fmla="*/ 233255 h 263609"/>
                <a:gd name="connsiteX81" fmla="*/ 224865 w 269287"/>
                <a:gd name="connsiteY81" fmla="*/ 234473 h 263609"/>
                <a:gd name="connsiteX82" fmla="*/ 223001 w 269287"/>
                <a:gd name="connsiteY82" fmla="*/ 235934 h 263609"/>
                <a:gd name="connsiteX83" fmla="*/ 220974 w 269287"/>
                <a:gd name="connsiteY83" fmla="*/ 237638 h 263609"/>
                <a:gd name="connsiteX84" fmla="*/ 218624 w 269287"/>
                <a:gd name="connsiteY84" fmla="*/ 239342 h 263609"/>
                <a:gd name="connsiteX85" fmla="*/ 216192 w 269287"/>
                <a:gd name="connsiteY85" fmla="*/ 241209 h 263609"/>
                <a:gd name="connsiteX86" fmla="*/ 213436 w 269287"/>
                <a:gd name="connsiteY86" fmla="*/ 243076 h 263609"/>
                <a:gd name="connsiteX87" fmla="*/ 210517 w 269287"/>
                <a:gd name="connsiteY87" fmla="*/ 244942 h 263609"/>
                <a:gd name="connsiteX88" fmla="*/ 207518 w 269287"/>
                <a:gd name="connsiteY88" fmla="*/ 246971 h 263609"/>
                <a:gd name="connsiteX89" fmla="*/ 204276 w 269287"/>
                <a:gd name="connsiteY89" fmla="*/ 248757 h 263609"/>
                <a:gd name="connsiteX90" fmla="*/ 200952 w 269287"/>
                <a:gd name="connsiteY90" fmla="*/ 250624 h 263609"/>
                <a:gd name="connsiteX91" fmla="*/ 197629 w 269287"/>
                <a:gd name="connsiteY91" fmla="*/ 252328 h 263609"/>
                <a:gd name="connsiteX92" fmla="*/ 194143 w 269287"/>
                <a:gd name="connsiteY92" fmla="*/ 253870 h 263609"/>
                <a:gd name="connsiteX93" fmla="*/ 190576 w 269287"/>
                <a:gd name="connsiteY93" fmla="*/ 255412 h 263609"/>
                <a:gd name="connsiteX94" fmla="*/ 186928 w 269287"/>
                <a:gd name="connsiteY94" fmla="*/ 256629 h 263609"/>
                <a:gd name="connsiteX95" fmla="*/ 183281 w 269287"/>
                <a:gd name="connsiteY95" fmla="*/ 257603 h 263609"/>
                <a:gd name="connsiteX96" fmla="*/ 179714 w 269287"/>
                <a:gd name="connsiteY96" fmla="*/ 258334 h 263609"/>
                <a:gd name="connsiteX97" fmla="*/ 176066 w 269287"/>
                <a:gd name="connsiteY97" fmla="*/ 258902 h 263609"/>
                <a:gd name="connsiteX98" fmla="*/ 172418 w 269287"/>
                <a:gd name="connsiteY98" fmla="*/ 259064 h 263609"/>
                <a:gd name="connsiteX99" fmla="*/ 168041 w 269287"/>
                <a:gd name="connsiteY99" fmla="*/ 258902 h 263609"/>
                <a:gd name="connsiteX100" fmla="*/ 163745 w 269287"/>
                <a:gd name="connsiteY100" fmla="*/ 258253 h 263609"/>
                <a:gd name="connsiteX101" fmla="*/ 159692 w 269287"/>
                <a:gd name="connsiteY101" fmla="*/ 257360 h 263609"/>
                <a:gd name="connsiteX102" fmla="*/ 155720 w 269287"/>
                <a:gd name="connsiteY102" fmla="*/ 256061 h 263609"/>
                <a:gd name="connsiteX103" fmla="*/ 151910 w 269287"/>
                <a:gd name="connsiteY103" fmla="*/ 254438 h 263609"/>
                <a:gd name="connsiteX104" fmla="*/ 148424 w 269287"/>
                <a:gd name="connsiteY104" fmla="*/ 252409 h 263609"/>
                <a:gd name="connsiteX105" fmla="*/ 145020 w 269287"/>
                <a:gd name="connsiteY105" fmla="*/ 250137 h 263609"/>
                <a:gd name="connsiteX106" fmla="*/ 141777 w 269287"/>
                <a:gd name="connsiteY106" fmla="*/ 247377 h 263609"/>
                <a:gd name="connsiteX107" fmla="*/ 138940 w 269287"/>
                <a:gd name="connsiteY107" fmla="*/ 244374 h 263609"/>
                <a:gd name="connsiteX108" fmla="*/ 135941 w 269287"/>
                <a:gd name="connsiteY108" fmla="*/ 240803 h 263609"/>
                <a:gd name="connsiteX109" fmla="*/ 133266 w 269287"/>
                <a:gd name="connsiteY109" fmla="*/ 236907 h 263609"/>
                <a:gd name="connsiteX110" fmla="*/ 131077 w 269287"/>
                <a:gd name="connsiteY110" fmla="*/ 232849 h 263609"/>
                <a:gd name="connsiteX111" fmla="*/ 128969 w 269287"/>
                <a:gd name="connsiteY111" fmla="*/ 228548 h 263609"/>
                <a:gd name="connsiteX112" fmla="*/ 127267 w 269287"/>
                <a:gd name="connsiteY112" fmla="*/ 224165 h 263609"/>
                <a:gd name="connsiteX113" fmla="*/ 125889 w 269287"/>
                <a:gd name="connsiteY113" fmla="*/ 219620 h 263609"/>
                <a:gd name="connsiteX114" fmla="*/ 124592 w 269287"/>
                <a:gd name="connsiteY114" fmla="*/ 215075 h 263609"/>
                <a:gd name="connsiteX115" fmla="*/ 123538 w 269287"/>
                <a:gd name="connsiteY115" fmla="*/ 210449 h 263609"/>
                <a:gd name="connsiteX116" fmla="*/ 122728 w 269287"/>
                <a:gd name="connsiteY116" fmla="*/ 205904 h 263609"/>
                <a:gd name="connsiteX117" fmla="*/ 122160 w 269287"/>
                <a:gd name="connsiteY117" fmla="*/ 201359 h 263609"/>
                <a:gd name="connsiteX118" fmla="*/ 121674 w 269287"/>
                <a:gd name="connsiteY118" fmla="*/ 196977 h 263609"/>
                <a:gd name="connsiteX119" fmla="*/ 121350 w 269287"/>
                <a:gd name="connsiteY119" fmla="*/ 192675 h 263609"/>
                <a:gd name="connsiteX120" fmla="*/ 121187 w 269287"/>
                <a:gd name="connsiteY120" fmla="*/ 188617 h 263609"/>
                <a:gd name="connsiteX121" fmla="*/ 121025 w 269287"/>
                <a:gd name="connsiteY121" fmla="*/ 184721 h 263609"/>
                <a:gd name="connsiteX122" fmla="*/ 121025 w 269287"/>
                <a:gd name="connsiteY122" fmla="*/ 181069 h 263609"/>
                <a:gd name="connsiteX123" fmla="*/ 116405 w 269287"/>
                <a:gd name="connsiteY123" fmla="*/ 180420 h 263609"/>
                <a:gd name="connsiteX124" fmla="*/ 111946 w 269287"/>
                <a:gd name="connsiteY124" fmla="*/ 179365 h 263609"/>
                <a:gd name="connsiteX125" fmla="*/ 107731 w 269287"/>
                <a:gd name="connsiteY125" fmla="*/ 177823 h 263609"/>
                <a:gd name="connsiteX126" fmla="*/ 103678 w 269287"/>
                <a:gd name="connsiteY126" fmla="*/ 175794 h 263609"/>
                <a:gd name="connsiteX127" fmla="*/ 99949 w 269287"/>
                <a:gd name="connsiteY127" fmla="*/ 173440 h 263609"/>
                <a:gd name="connsiteX128" fmla="*/ 96382 w 269287"/>
                <a:gd name="connsiteY128" fmla="*/ 170681 h 263609"/>
                <a:gd name="connsiteX129" fmla="*/ 93302 w 269287"/>
                <a:gd name="connsiteY129" fmla="*/ 167515 h 263609"/>
                <a:gd name="connsiteX130" fmla="*/ 90384 w 269287"/>
                <a:gd name="connsiteY130" fmla="*/ 164188 h 263609"/>
                <a:gd name="connsiteX131" fmla="*/ 87871 w 269287"/>
                <a:gd name="connsiteY131" fmla="*/ 160454 h 263609"/>
                <a:gd name="connsiteX132" fmla="*/ 85844 w 269287"/>
                <a:gd name="connsiteY132" fmla="*/ 156559 h 263609"/>
                <a:gd name="connsiteX133" fmla="*/ 84223 w 269287"/>
                <a:gd name="connsiteY133" fmla="*/ 152338 h 263609"/>
                <a:gd name="connsiteX134" fmla="*/ 82926 w 269287"/>
                <a:gd name="connsiteY134" fmla="*/ 147956 h 263609"/>
                <a:gd name="connsiteX135" fmla="*/ 82196 w 269287"/>
                <a:gd name="connsiteY135" fmla="*/ 143330 h 263609"/>
                <a:gd name="connsiteX136" fmla="*/ 81953 w 269287"/>
                <a:gd name="connsiteY136" fmla="*/ 138622 h 263609"/>
                <a:gd name="connsiteX137" fmla="*/ 81953 w 269287"/>
                <a:gd name="connsiteY137" fmla="*/ 98204 h 263609"/>
                <a:gd name="connsiteX138" fmla="*/ 187415 w 269287"/>
                <a:gd name="connsiteY138" fmla="*/ 98204 h 263609"/>
                <a:gd name="connsiteX139" fmla="*/ 187415 w 269287"/>
                <a:gd name="connsiteY139" fmla="*/ 138622 h 263609"/>
                <a:gd name="connsiteX140" fmla="*/ 187172 w 269287"/>
                <a:gd name="connsiteY140" fmla="*/ 143167 h 263609"/>
                <a:gd name="connsiteX141" fmla="*/ 186442 w 269287"/>
                <a:gd name="connsiteY141" fmla="*/ 147469 h 263609"/>
                <a:gd name="connsiteX142" fmla="*/ 185388 w 269287"/>
                <a:gd name="connsiteY142" fmla="*/ 151689 h 263609"/>
                <a:gd name="connsiteX143" fmla="*/ 183767 w 269287"/>
                <a:gd name="connsiteY143" fmla="*/ 155747 h 263609"/>
                <a:gd name="connsiteX144" fmla="*/ 181903 w 269287"/>
                <a:gd name="connsiteY144" fmla="*/ 159562 h 263609"/>
                <a:gd name="connsiteX145" fmla="*/ 179714 w 269287"/>
                <a:gd name="connsiteY145" fmla="*/ 163051 h 263609"/>
                <a:gd name="connsiteX146" fmla="*/ 177039 w 269287"/>
                <a:gd name="connsiteY146" fmla="*/ 166460 h 263609"/>
                <a:gd name="connsiteX147" fmla="*/ 174121 w 269287"/>
                <a:gd name="connsiteY147" fmla="*/ 169544 h 263609"/>
                <a:gd name="connsiteX148" fmla="*/ 170959 w 269287"/>
                <a:gd name="connsiteY148" fmla="*/ 172223 h 263609"/>
                <a:gd name="connsiteX149" fmla="*/ 167474 w 269287"/>
                <a:gd name="connsiteY149" fmla="*/ 174739 h 263609"/>
                <a:gd name="connsiteX150" fmla="*/ 163745 w 269287"/>
                <a:gd name="connsiteY150" fmla="*/ 176768 h 263609"/>
                <a:gd name="connsiteX151" fmla="*/ 159773 w 269287"/>
                <a:gd name="connsiteY151" fmla="*/ 178472 h 263609"/>
                <a:gd name="connsiteX152" fmla="*/ 155720 w 269287"/>
                <a:gd name="connsiteY152" fmla="*/ 179771 h 263609"/>
                <a:gd name="connsiteX153" fmla="*/ 151423 w 269287"/>
                <a:gd name="connsiteY153" fmla="*/ 180663 h 263609"/>
                <a:gd name="connsiteX154" fmla="*/ 146965 w 269287"/>
                <a:gd name="connsiteY154" fmla="*/ 181150 h 263609"/>
                <a:gd name="connsiteX155" fmla="*/ 146965 w 269287"/>
                <a:gd name="connsiteY155" fmla="*/ 184640 h 263609"/>
                <a:gd name="connsiteX156" fmla="*/ 147046 w 269287"/>
                <a:gd name="connsiteY156" fmla="*/ 188292 h 263609"/>
                <a:gd name="connsiteX157" fmla="*/ 147289 w 269287"/>
                <a:gd name="connsiteY157" fmla="*/ 192107 h 263609"/>
                <a:gd name="connsiteX158" fmla="*/ 147695 w 269287"/>
                <a:gd name="connsiteY158" fmla="*/ 196003 h 263609"/>
                <a:gd name="connsiteX159" fmla="*/ 148181 w 269287"/>
                <a:gd name="connsiteY159" fmla="*/ 199898 h 263609"/>
                <a:gd name="connsiteX160" fmla="*/ 148748 w 269287"/>
                <a:gd name="connsiteY160" fmla="*/ 203713 h 263609"/>
                <a:gd name="connsiteX161" fmla="*/ 149478 w 269287"/>
                <a:gd name="connsiteY161" fmla="*/ 207609 h 263609"/>
                <a:gd name="connsiteX162" fmla="*/ 150451 w 269287"/>
                <a:gd name="connsiteY162" fmla="*/ 211342 h 263609"/>
                <a:gd name="connsiteX163" fmla="*/ 151504 w 269287"/>
                <a:gd name="connsiteY163" fmla="*/ 214994 h 263609"/>
                <a:gd name="connsiteX164" fmla="*/ 152883 w 269287"/>
                <a:gd name="connsiteY164" fmla="*/ 218484 h 263609"/>
                <a:gd name="connsiteX165" fmla="*/ 154423 w 269287"/>
                <a:gd name="connsiteY165" fmla="*/ 221568 h 263609"/>
                <a:gd name="connsiteX166" fmla="*/ 156206 w 269287"/>
                <a:gd name="connsiteY166" fmla="*/ 224490 h 263609"/>
                <a:gd name="connsiteX167" fmla="*/ 158233 w 269287"/>
                <a:gd name="connsiteY167" fmla="*/ 227087 h 263609"/>
                <a:gd name="connsiteX168" fmla="*/ 160097 w 269287"/>
                <a:gd name="connsiteY168" fmla="*/ 228954 h 263609"/>
                <a:gd name="connsiteX169" fmla="*/ 162205 w 269287"/>
                <a:gd name="connsiteY169" fmla="*/ 230415 h 263609"/>
                <a:gd name="connsiteX170" fmla="*/ 164393 w 269287"/>
                <a:gd name="connsiteY170" fmla="*/ 231632 h 263609"/>
                <a:gd name="connsiteX171" fmla="*/ 166906 w 269287"/>
                <a:gd name="connsiteY171" fmla="*/ 232444 h 263609"/>
                <a:gd name="connsiteX172" fmla="*/ 169500 w 269287"/>
                <a:gd name="connsiteY172" fmla="*/ 232931 h 263609"/>
                <a:gd name="connsiteX173" fmla="*/ 172418 w 269287"/>
                <a:gd name="connsiteY173" fmla="*/ 233093 h 263609"/>
                <a:gd name="connsiteX174" fmla="*/ 174931 w 269287"/>
                <a:gd name="connsiteY174" fmla="*/ 232931 h 263609"/>
                <a:gd name="connsiteX175" fmla="*/ 177444 w 269287"/>
                <a:gd name="connsiteY175" fmla="*/ 232362 h 263609"/>
                <a:gd name="connsiteX176" fmla="*/ 180281 w 269287"/>
                <a:gd name="connsiteY176" fmla="*/ 231551 h 263609"/>
                <a:gd name="connsiteX177" fmla="*/ 183037 w 269287"/>
                <a:gd name="connsiteY177" fmla="*/ 230415 h 263609"/>
                <a:gd name="connsiteX178" fmla="*/ 186037 w 269287"/>
                <a:gd name="connsiteY178" fmla="*/ 229116 h 263609"/>
                <a:gd name="connsiteX179" fmla="*/ 189036 w 269287"/>
                <a:gd name="connsiteY179" fmla="*/ 227655 h 263609"/>
                <a:gd name="connsiteX180" fmla="*/ 191954 w 269287"/>
                <a:gd name="connsiteY180" fmla="*/ 225951 h 263609"/>
                <a:gd name="connsiteX181" fmla="*/ 194872 w 269287"/>
                <a:gd name="connsiteY181" fmla="*/ 224165 h 263609"/>
                <a:gd name="connsiteX182" fmla="*/ 197791 w 269287"/>
                <a:gd name="connsiteY182" fmla="*/ 222299 h 263609"/>
                <a:gd name="connsiteX183" fmla="*/ 200547 w 269287"/>
                <a:gd name="connsiteY183" fmla="*/ 220432 h 263609"/>
                <a:gd name="connsiteX184" fmla="*/ 203141 w 269287"/>
                <a:gd name="connsiteY184" fmla="*/ 218565 h 263609"/>
                <a:gd name="connsiteX185" fmla="*/ 205573 w 269287"/>
                <a:gd name="connsiteY185" fmla="*/ 216617 h 263609"/>
                <a:gd name="connsiteX186" fmla="*/ 207842 w 269287"/>
                <a:gd name="connsiteY186" fmla="*/ 214913 h 263609"/>
                <a:gd name="connsiteX187" fmla="*/ 209788 w 269287"/>
                <a:gd name="connsiteY187" fmla="*/ 213209 h 263609"/>
                <a:gd name="connsiteX188" fmla="*/ 211571 w 269287"/>
                <a:gd name="connsiteY188" fmla="*/ 211748 h 263609"/>
                <a:gd name="connsiteX189" fmla="*/ 216192 w 269287"/>
                <a:gd name="connsiteY189" fmla="*/ 206878 h 263609"/>
                <a:gd name="connsiteX190" fmla="*/ 220407 w 269287"/>
                <a:gd name="connsiteY190" fmla="*/ 201765 h 263609"/>
                <a:gd name="connsiteX191" fmla="*/ 224217 w 269287"/>
                <a:gd name="connsiteY191" fmla="*/ 196490 h 263609"/>
                <a:gd name="connsiteX192" fmla="*/ 227784 w 269287"/>
                <a:gd name="connsiteY192" fmla="*/ 191052 h 263609"/>
                <a:gd name="connsiteX193" fmla="*/ 231026 w 269287"/>
                <a:gd name="connsiteY193" fmla="*/ 185289 h 263609"/>
                <a:gd name="connsiteX194" fmla="*/ 233944 w 269287"/>
                <a:gd name="connsiteY194" fmla="*/ 179446 h 263609"/>
                <a:gd name="connsiteX195" fmla="*/ 236376 w 269287"/>
                <a:gd name="connsiteY195" fmla="*/ 173440 h 263609"/>
                <a:gd name="connsiteX196" fmla="*/ 238565 w 269287"/>
                <a:gd name="connsiteY196" fmla="*/ 167272 h 263609"/>
                <a:gd name="connsiteX197" fmla="*/ 240267 w 269287"/>
                <a:gd name="connsiteY197" fmla="*/ 161022 h 263609"/>
                <a:gd name="connsiteX198" fmla="*/ 241564 w 269287"/>
                <a:gd name="connsiteY198" fmla="*/ 154611 h 263609"/>
                <a:gd name="connsiteX199" fmla="*/ 242537 w 269287"/>
                <a:gd name="connsiteY199" fmla="*/ 148037 h 263609"/>
                <a:gd name="connsiteX200" fmla="*/ 243185 w 269287"/>
                <a:gd name="connsiteY200" fmla="*/ 141463 h 263609"/>
                <a:gd name="connsiteX201" fmla="*/ 243428 w 269287"/>
                <a:gd name="connsiteY201" fmla="*/ 134727 h 263609"/>
                <a:gd name="connsiteX202" fmla="*/ 243185 w 269287"/>
                <a:gd name="connsiteY202" fmla="*/ 127341 h 263609"/>
                <a:gd name="connsiteX203" fmla="*/ 242375 w 269287"/>
                <a:gd name="connsiteY203" fmla="*/ 120036 h 263609"/>
                <a:gd name="connsiteX204" fmla="*/ 241159 w 269287"/>
                <a:gd name="connsiteY204" fmla="*/ 112813 h 263609"/>
                <a:gd name="connsiteX205" fmla="*/ 239537 w 269287"/>
                <a:gd name="connsiteY205" fmla="*/ 105915 h 263609"/>
                <a:gd name="connsiteX206" fmla="*/ 237349 w 269287"/>
                <a:gd name="connsiteY206" fmla="*/ 99016 h 263609"/>
                <a:gd name="connsiteX207" fmla="*/ 234836 w 269287"/>
                <a:gd name="connsiteY207" fmla="*/ 92442 h 263609"/>
                <a:gd name="connsiteX208" fmla="*/ 231837 w 269287"/>
                <a:gd name="connsiteY208" fmla="*/ 86111 h 263609"/>
                <a:gd name="connsiteX209" fmla="*/ 228513 w 269287"/>
                <a:gd name="connsiteY209" fmla="*/ 79862 h 263609"/>
                <a:gd name="connsiteX210" fmla="*/ 224865 w 269287"/>
                <a:gd name="connsiteY210" fmla="*/ 73937 h 263609"/>
                <a:gd name="connsiteX211" fmla="*/ 220731 w 269287"/>
                <a:gd name="connsiteY211" fmla="*/ 68337 h 263609"/>
                <a:gd name="connsiteX212" fmla="*/ 216273 w 269287"/>
                <a:gd name="connsiteY212" fmla="*/ 62900 h 263609"/>
                <a:gd name="connsiteX213" fmla="*/ 211571 w 269287"/>
                <a:gd name="connsiteY213" fmla="*/ 57786 h 263609"/>
                <a:gd name="connsiteX214" fmla="*/ 206383 w 269287"/>
                <a:gd name="connsiteY214" fmla="*/ 53079 h 263609"/>
                <a:gd name="connsiteX215" fmla="*/ 201033 w 269287"/>
                <a:gd name="connsiteY215" fmla="*/ 48615 h 263609"/>
                <a:gd name="connsiteX216" fmla="*/ 195440 w 269287"/>
                <a:gd name="connsiteY216" fmla="*/ 44476 h 263609"/>
                <a:gd name="connsiteX217" fmla="*/ 189522 w 269287"/>
                <a:gd name="connsiteY217" fmla="*/ 40823 h 263609"/>
                <a:gd name="connsiteX218" fmla="*/ 183281 w 269287"/>
                <a:gd name="connsiteY218" fmla="*/ 37496 h 263609"/>
                <a:gd name="connsiteX219" fmla="*/ 176958 w 269287"/>
                <a:gd name="connsiteY219" fmla="*/ 34493 h 263609"/>
                <a:gd name="connsiteX220" fmla="*/ 170392 w 269287"/>
                <a:gd name="connsiteY220" fmla="*/ 31977 h 263609"/>
                <a:gd name="connsiteX221" fmla="*/ 163502 w 269287"/>
                <a:gd name="connsiteY221" fmla="*/ 29786 h 263609"/>
                <a:gd name="connsiteX222" fmla="*/ 156530 w 269287"/>
                <a:gd name="connsiteY222" fmla="*/ 28162 h 263609"/>
                <a:gd name="connsiteX223" fmla="*/ 149397 w 269287"/>
                <a:gd name="connsiteY223" fmla="*/ 26864 h 263609"/>
                <a:gd name="connsiteX224" fmla="*/ 142101 w 269287"/>
                <a:gd name="connsiteY224" fmla="*/ 26133 h 263609"/>
                <a:gd name="connsiteX225" fmla="*/ 134725 w 269287"/>
                <a:gd name="connsiteY225" fmla="*/ 25890 h 263609"/>
                <a:gd name="connsiteX226" fmla="*/ 127267 w 269287"/>
                <a:gd name="connsiteY226" fmla="*/ 26133 h 263609"/>
                <a:gd name="connsiteX227" fmla="*/ 119890 w 269287"/>
                <a:gd name="connsiteY227" fmla="*/ 26864 h 263609"/>
                <a:gd name="connsiteX228" fmla="*/ 112838 w 269287"/>
                <a:gd name="connsiteY228" fmla="*/ 28162 h 263609"/>
                <a:gd name="connsiteX229" fmla="*/ 105786 w 269287"/>
                <a:gd name="connsiteY229" fmla="*/ 29786 h 263609"/>
                <a:gd name="connsiteX230" fmla="*/ 98976 w 269287"/>
                <a:gd name="connsiteY230" fmla="*/ 31977 h 263609"/>
                <a:gd name="connsiteX231" fmla="*/ 92329 w 269287"/>
                <a:gd name="connsiteY231" fmla="*/ 34493 h 263609"/>
                <a:gd name="connsiteX232" fmla="*/ 86006 w 269287"/>
                <a:gd name="connsiteY232" fmla="*/ 37496 h 263609"/>
                <a:gd name="connsiteX233" fmla="*/ 79846 w 269287"/>
                <a:gd name="connsiteY233" fmla="*/ 40823 h 263609"/>
                <a:gd name="connsiteX234" fmla="*/ 73928 w 269287"/>
                <a:gd name="connsiteY234" fmla="*/ 44476 h 263609"/>
                <a:gd name="connsiteX235" fmla="*/ 68254 w 269287"/>
                <a:gd name="connsiteY235" fmla="*/ 48615 h 263609"/>
                <a:gd name="connsiteX236" fmla="*/ 62904 w 269287"/>
                <a:gd name="connsiteY236" fmla="*/ 53079 h 263609"/>
                <a:gd name="connsiteX237" fmla="*/ 57878 w 269287"/>
                <a:gd name="connsiteY237" fmla="*/ 57786 h 263609"/>
                <a:gd name="connsiteX238" fmla="*/ 53095 w 269287"/>
                <a:gd name="connsiteY238" fmla="*/ 62900 h 263609"/>
                <a:gd name="connsiteX239" fmla="*/ 48637 w 269287"/>
                <a:gd name="connsiteY239" fmla="*/ 68337 h 263609"/>
                <a:gd name="connsiteX240" fmla="*/ 44584 w 269287"/>
                <a:gd name="connsiteY240" fmla="*/ 73937 h 263609"/>
                <a:gd name="connsiteX241" fmla="*/ 40774 w 269287"/>
                <a:gd name="connsiteY241" fmla="*/ 79862 h 263609"/>
                <a:gd name="connsiteX242" fmla="*/ 37450 w 269287"/>
                <a:gd name="connsiteY242" fmla="*/ 86111 h 263609"/>
                <a:gd name="connsiteX243" fmla="*/ 34532 w 269287"/>
                <a:gd name="connsiteY243" fmla="*/ 92442 h 263609"/>
                <a:gd name="connsiteX244" fmla="*/ 31938 w 269287"/>
                <a:gd name="connsiteY244" fmla="*/ 99016 h 263609"/>
                <a:gd name="connsiteX245" fmla="*/ 29831 w 269287"/>
                <a:gd name="connsiteY245" fmla="*/ 105915 h 263609"/>
                <a:gd name="connsiteX246" fmla="*/ 28128 w 269287"/>
                <a:gd name="connsiteY246" fmla="*/ 112813 h 263609"/>
                <a:gd name="connsiteX247" fmla="*/ 26912 w 269287"/>
                <a:gd name="connsiteY247" fmla="*/ 120036 h 263609"/>
                <a:gd name="connsiteX248" fmla="*/ 26183 w 269287"/>
                <a:gd name="connsiteY248" fmla="*/ 127341 h 263609"/>
                <a:gd name="connsiteX249" fmla="*/ 25940 w 269287"/>
                <a:gd name="connsiteY249" fmla="*/ 134727 h 263609"/>
                <a:gd name="connsiteX250" fmla="*/ 26183 w 269287"/>
                <a:gd name="connsiteY250" fmla="*/ 141463 h 263609"/>
                <a:gd name="connsiteX251" fmla="*/ 26750 w 269287"/>
                <a:gd name="connsiteY251" fmla="*/ 148037 h 263609"/>
                <a:gd name="connsiteX252" fmla="*/ 27723 w 269287"/>
                <a:gd name="connsiteY252" fmla="*/ 154530 h 263609"/>
                <a:gd name="connsiteX253" fmla="*/ 29020 w 269287"/>
                <a:gd name="connsiteY253" fmla="*/ 160941 h 263609"/>
                <a:gd name="connsiteX254" fmla="*/ 30803 w 269287"/>
                <a:gd name="connsiteY254" fmla="*/ 167110 h 263609"/>
                <a:gd name="connsiteX255" fmla="*/ 32911 w 269287"/>
                <a:gd name="connsiteY255" fmla="*/ 173359 h 263609"/>
                <a:gd name="connsiteX256" fmla="*/ 35424 w 269287"/>
                <a:gd name="connsiteY256" fmla="*/ 179365 h 263609"/>
                <a:gd name="connsiteX257" fmla="*/ 38180 w 269287"/>
                <a:gd name="connsiteY257" fmla="*/ 185127 h 263609"/>
                <a:gd name="connsiteX258" fmla="*/ 41422 w 269287"/>
                <a:gd name="connsiteY258" fmla="*/ 190890 h 263609"/>
                <a:gd name="connsiteX259" fmla="*/ 44989 w 269287"/>
                <a:gd name="connsiteY259" fmla="*/ 196327 h 263609"/>
                <a:gd name="connsiteX260" fmla="*/ 48880 w 269287"/>
                <a:gd name="connsiteY260" fmla="*/ 201684 h 263609"/>
                <a:gd name="connsiteX261" fmla="*/ 53095 w 269287"/>
                <a:gd name="connsiteY261" fmla="*/ 206716 h 263609"/>
                <a:gd name="connsiteX262" fmla="*/ 57635 w 269287"/>
                <a:gd name="connsiteY262" fmla="*/ 211585 h 263609"/>
                <a:gd name="connsiteX263" fmla="*/ 62255 w 269287"/>
                <a:gd name="connsiteY263" fmla="*/ 215968 h 263609"/>
                <a:gd name="connsiteX264" fmla="*/ 67200 w 269287"/>
                <a:gd name="connsiteY264" fmla="*/ 220107 h 263609"/>
                <a:gd name="connsiteX265" fmla="*/ 72307 w 269287"/>
                <a:gd name="connsiteY265" fmla="*/ 224003 h 263609"/>
                <a:gd name="connsiteX266" fmla="*/ 77657 w 269287"/>
                <a:gd name="connsiteY266" fmla="*/ 227493 h 263609"/>
                <a:gd name="connsiteX267" fmla="*/ 83250 w 269287"/>
                <a:gd name="connsiteY267" fmla="*/ 230658 h 263609"/>
                <a:gd name="connsiteX268" fmla="*/ 89006 w 269287"/>
                <a:gd name="connsiteY268" fmla="*/ 233580 h 263609"/>
                <a:gd name="connsiteX269" fmla="*/ 94842 w 269287"/>
                <a:gd name="connsiteY269" fmla="*/ 236177 h 263609"/>
                <a:gd name="connsiteX270" fmla="*/ 100841 w 269287"/>
                <a:gd name="connsiteY270" fmla="*/ 238287 h 263609"/>
                <a:gd name="connsiteX271" fmla="*/ 103030 w 269287"/>
                <a:gd name="connsiteY271" fmla="*/ 239180 h 263609"/>
                <a:gd name="connsiteX272" fmla="*/ 104894 w 269287"/>
                <a:gd name="connsiteY272" fmla="*/ 240397 h 263609"/>
                <a:gd name="connsiteX273" fmla="*/ 106515 w 269287"/>
                <a:gd name="connsiteY273" fmla="*/ 242021 h 263609"/>
                <a:gd name="connsiteX274" fmla="*/ 107893 w 269287"/>
                <a:gd name="connsiteY274" fmla="*/ 243725 h 263609"/>
                <a:gd name="connsiteX275" fmla="*/ 108866 w 269287"/>
                <a:gd name="connsiteY275" fmla="*/ 245754 h 263609"/>
                <a:gd name="connsiteX276" fmla="*/ 109514 w 269287"/>
                <a:gd name="connsiteY276" fmla="*/ 247864 h 263609"/>
                <a:gd name="connsiteX277" fmla="*/ 109758 w 269287"/>
                <a:gd name="connsiteY277" fmla="*/ 250137 h 263609"/>
                <a:gd name="connsiteX278" fmla="*/ 109677 w 269287"/>
                <a:gd name="connsiteY278" fmla="*/ 252328 h 263609"/>
                <a:gd name="connsiteX279" fmla="*/ 109190 w 269287"/>
                <a:gd name="connsiteY279" fmla="*/ 254682 h 263609"/>
                <a:gd name="connsiteX280" fmla="*/ 108218 w 269287"/>
                <a:gd name="connsiteY280" fmla="*/ 256873 h 263609"/>
                <a:gd name="connsiteX281" fmla="*/ 106921 w 269287"/>
                <a:gd name="connsiteY281" fmla="*/ 258821 h 263609"/>
                <a:gd name="connsiteX282" fmla="*/ 105218 w 269287"/>
                <a:gd name="connsiteY282" fmla="*/ 260444 h 263609"/>
                <a:gd name="connsiteX283" fmla="*/ 103435 w 269287"/>
                <a:gd name="connsiteY283" fmla="*/ 261824 h 263609"/>
                <a:gd name="connsiteX284" fmla="*/ 101327 w 269287"/>
                <a:gd name="connsiteY284" fmla="*/ 262716 h 263609"/>
                <a:gd name="connsiteX285" fmla="*/ 99138 w 269287"/>
                <a:gd name="connsiteY285" fmla="*/ 263447 h 263609"/>
                <a:gd name="connsiteX286" fmla="*/ 96788 w 269287"/>
                <a:gd name="connsiteY286" fmla="*/ 263609 h 263609"/>
                <a:gd name="connsiteX287" fmla="*/ 94842 w 269287"/>
                <a:gd name="connsiteY287" fmla="*/ 263447 h 263609"/>
                <a:gd name="connsiteX288" fmla="*/ 92734 w 269287"/>
                <a:gd name="connsiteY288" fmla="*/ 262960 h 263609"/>
                <a:gd name="connsiteX289" fmla="*/ 86168 w 269287"/>
                <a:gd name="connsiteY289" fmla="*/ 260606 h 263609"/>
                <a:gd name="connsiteX290" fmla="*/ 79684 w 269287"/>
                <a:gd name="connsiteY290" fmla="*/ 257847 h 263609"/>
                <a:gd name="connsiteX291" fmla="*/ 73280 w 269287"/>
                <a:gd name="connsiteY291" fmla="*/ 254844 h 263609"/>
                <a:gd name="connsiteX292" fmla="*/ 67119 w 269287"/>
                <a:gd name="connsiteY292" fmla="*/ 251435 h 263609"/>
                <a:gd name="connsiteX293" fmla="*/ 61039 w 269287"/>
                <a:gd name="connsiteY293" fmla="*/ 247702 h 263609"/>
                <a:gd name="connsiteX294" fmla="*/ 55284 w 269287"/>
                <a:gd name="connsiteY294" fmla="*/ 243725 h 263609"/>
                <a:gd name="connsiteX295" fmla="*/ 49691 w 269287"/>
                <a:gd name="connsiteY295" fmla="*/ 239342 h 263609"/>
                <a:gd name="connsiteX296" fmla="*/ 44341 w 269287"/>
                <a:gd name="connsiteY296" fmla="*/ 234797 h 263609"/>
                <a:gd name="connsiteX297" fmla="*/ 39234 w 269287"/>
                <a:gd name="connsiteY297" fmla="*/ 229847 h 263609"/>
                <a:gd name="connsiteX298" fmla="*/ 33965 w 269287"/>
                <a:gd name="connsiteY298" fmla="*/ 224328 h 263609"/>
                <a:gd name="connsiteX299" fmla="*/ 29020 w 269287"/>
                <a:gd name="connsiteY299" fmla="*/ 218565 h 263609"/>
                <a:gd name="connsiteX300" fmla="*/ 24481 w 269287"/>
                <a:gd name="connsiteY300" fmla="*/ 212397 h 263609"/>
                <a:gd name="connsiteX301" fmla="*/ 20346 w 269287"/>
                <a:gd name="connsiteY301" fmla="*/ 206229 h 263609"/>
                <a:gd name="connsiteX302" fmla="*/ 16618 w 269287"/>
                <a:gd name="connsiteY302" fmla="*/ 199736 h 263609"/>
                <a:gd name="connsiteX303" fmla="*/ 13213 w 269287"/>
                <a:gd name="connsiteY303" fmla="*/ 193081 h 263609"/>
                <a:gd name="connsiteX304" fmla="*/ 10133 w 269287"/>
                <a:gd name="connsiteY304" fmla="*/ 186263 h 263609"/>
                <a:gd name="connsiteX305" fmla="*/ 7539 w 269287"/>
                <a:gd name="connsiteY305" fmla="*/ 179284 h 263609"/>
                <a:gd name="connsiteX306" fmla="*/ 5188 w 269287"/>
                <a:gd name="connsiteY306" fmla="*/ 172141 h 263609"/>
                <a:gd name="connsiteX307" fmla="*/ 3404 w 269287"/>
                <a:gd name="connsiteY307" fmla="*/ 164918 h 263609"/>
                <a:gd name="connsiteX308" fmla="*/ 1864 w 269287"/>
                <a:gd name="connsiteY308" fmla="*/ 157451 h 263609"/>
                <a:gd name="connsiteX309" fmla="*/ 810 w 269287"/>
                <a:gd name="connsiteY309" fmla="*/ 150066 h 263609"/>
                <a:gd name="connsiteX310" fmla="*/ 243 w 269287"/>
                <a:gd name="connsiteY310" fmla="*/ 142437 h 263609"/>
                <a:gd name="connsiteX311" fmla="*/ 0 w 269287"/>
                <a:gd name="connsiteY311" fmla="*/ 134727 h 263609"/>
                <a:gd name="connsiteX312" fmla="*/ 243 w 269287"/>
                <a:gd name="connsiteY312" fmla="*/ 126205 h 263609"/>
                <a:gd name="connsiteX313" fmla="*/ 1054 w 269287"/>
                <a:gd name="connsiteY313" fmla="*/ 117926 h 263609"/>
                <a:gd name="connsiteX314" fmla="*/ 2351 w 269287"/>
                <a:gd name="connsiteY314" fmla="*/ 109729 h 263609"/>
                <a:gd name="connsiteX315" fmla="*/ 4134 w 269287"/>
                <a:gd name="connsiteY315" fmla="*/ 101613 h 263609"/>
                <a:gd name="connsiteX316" fmla="*/ 6323 w 269287"/>
                <a:gd name="connsiteY316" fmla="*/ 93741 h 263609"/>
                <a:gd name="connsiteX317" fmla="*/ 9079 w 269287"/>
                <a:gd name="connsiteY317" fmla="*/ 86111 h 263609"/>
                <a:gd name="connsiteX318" fmla="*/ 12240 w 269287"/>
                <a:gd name="connsiteY318" fmla="*/ 78645 h 263609"/>
                <a:gd name="connsiteX319" fmla="*/ 15726 w 269287"/>
                <a:gd name="connsiteY319" fmla="*/ 71421 h 263609"/>
                <a:gd name="connsiteX320" fmla="*/ 19779 w 269287"/>
                <a:gd name="connsiteY320" fmla="*/ 64523 h 263609"/>
                <a:gd name="connsiteX321" fmla="*/ 24156 w 269287"/>
                <a:gd name="connsiteY321" fmla="*/ 57786 h 263609"/>
                <a:gd name="connsiteX322" fmla="*/ 28858 w 269287"/>
                <a:gd name="connsiteY322" fmla="*/ 51374 h 263609"/>
                <a:gd name="connsiteX323" fmla="*/ 33965 w 269287"/>
                <a:gd name="connsiteY323" fmla="*/ 45287 h 263609"/>
                <a:gd name="connsiteX324" fmla="*/ 39477 w 269287"/>
                <a:gd name="connsiteY324" fmla="*/ 39444 h 263609"/>
                <a:gd name="connsiteX325" fmla="*/ 45313 w 269287"/>
                <a:gd name="connsiteY325" fmla="*/ 34006 h 263609"/>
                <a:gd name="connsiteX326" fmla="*/ 51393 w 269287"/>
                <a:gd name="connsiteY326" fmla="*/ 28893 h 263609"/>
                <a:gd name="connsiteX327" fmla="*/ 57797 w 269287"/>
                <a:gd name="connsiteY327" fmla="*/ 24186 h 263609"/>
                <a:gd name="connsiteX328" fmla="*/ 64444 w 269287"/>
                <a:gd name="connsiteY328" fmla="*/ 19803 h 263609"/>
                <a:gd name="connsiteX329" fmla="*/ 71415 w 269287"/>
                <a:gd name="connsiteY329" fmla="*/ 15745 h 263609"/>
                <a:gd name="connsiteX330" fmla="*/ 78549 w 269287"/>
                <a:gd name="connsiteY330" fmla="*/ 12174 h 263609"/>
                <a:gd name="connsiteX331" fmla="*/ 86087 w 269287"/>
                <a:gd name="connsiteY331" fmla="*/ 9090 h 263609"/>
                <a:gd name="connsiteX332" fmla="*/ 93707 w 269287"/>
                <a:gd name="connsiteY332" fmla="*/ 6330 h 263609"/>
                <a:gd name="connsiteX333" fmla="*/ 101489 w 269287"/>
                <a:gd name="connsiteY333" fmla="*/ 4058 h 263609"/>
                <a:gd name="connsiteX334" fmla="*/ 109596 w 269287"/>
                <a:gd name="connsiteY334" fmla="*/ 2272 h 263609"/>
                <a:gd name="connsiteX335" fmla="*/ 117783 w 269287"/>
                <a:gd name="connsiteY335" fmla="*/ 1055 h 263609"/>
                <a:gd name="connsiteX336" fmla="*/ 126213 w 269287"/>
                <a:gd name="connsiteY336" fmla="*/ 243 h 26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269287" h="263609">
                  <a:moveTo>
                    <a:pt x="158785" y="52722"/>
                  </a:moveTo>
                  <a:lnTo>
                    <a:pt x="162497" y="52722"/>
                  </a:lnTo>
                  <a:lnTo>
                    <a:pt x="164312" y="52885"/>
                  </a:lnTo>
                  <a:lnTo>
                    <a:pt x="165961" y="53374"/>
                  </a:lnTo>
                  <a:lnTo>
                    <a:pt x="167446" y="54270"/>
                  </a:lnTo>
                  <a:lnTo>
                    <a:pt x="168601" y="55411"/>
                  </a:lnTo>
                  <a:lnTo>
                    <a:pt x="169508" y="56714"/>
                  </a:lnTo>
                  <a:lnTo>
                    <a:pt x="170086" y="58180"/>
                  </a:lnTo>
                  <a:lnTo>
                    <a:pt x="170333" y="59891"/>
                  </a:lnTo>
                  <a:lnTo>
                    <a:pt x="170333" y="90033"/>
                  </a:lnTo>
                  <a:lnTo>
                    <a:pt x="150866" y="90033"/>
                  </a:lnTo>
                  <a:lnTo>
                    <a:pt x="150866" y="59891"/>
                  </a:lnTo>
                  <a:lnTo>
                    <a:pt x="151114" y="58180"/>
                  </a:lnTo>
                  <a:lnTo>
                    <a:pt x="151691" y="56714"/>
                  </a:lnTo>
                  <a:lnTo>
                    <a:pt x="152681" y="55411"/>
                  </a:lnTo>
                  <a:lnTo>
                    <a:pt x="153836" y="54270"/>
                  </a:lnTo>
                  <a:lnTo>
                    <a:pt x="155320" y="53374"/>
                  </a:lnTo>
                  <a:lnTo>
                    <a:pt x="157053" y="52885"/>
                  </a:lnTo>
                  <a:close/>
                  <a:moveTo>
                    <a:pt x="107355" y="52722"/>
                  </a:moveTo>
                  <a:lnTo>
                    <a:pt x="110833" y="52722"/>
                  </a:lnTo>
                  <a:lnTo>
                    <a:pt x="112651" y="52885"/>
                  </a:lnTo>
                  <a:lnTo>
                    <a:pt x="114153" y="53374"/>
                  </a:lnTo>
                  <a:lnTo>
                    <a:pt x="115575" y="54270"/>
                  </a:lnTo>
                  <a:lnTo>
                    <a:pt x="116761" y="55411"/>
                  </a:lnTo>
                  <a:lnTo>
                    <a:pt x="117631" y="56714"/>
                  </a:lnTo>
                  <a:lnTo>
                    <a:pt x="118184" y="58180"/>
                  </a:lnTo>
                  <a:lnTo>
                    <a:pt x="118421" y="59891"/>
                  </a:lnTo>
                  <a:lnTo>
                    <a:pt x="118421" y="90033"/>
                  </a:lnTo>
                  <a:lnTo>
                    <a:pt x="99766" y="90033"/>
                  </a:lnTo>
                  <a:lnTo>
                    <a:pt x="99766" y="59891"/>
                  </a:lnTo>
                  <a:lnTo>
                    <a:pt x="100003" y="58180"/>
                  </a:lnTo>
                  <a:lnTo>
                    <a:pt x="100557" y="56714"/>
                  </a:lnTo>
                  <a:lnTo>
                    <a:pt x="101426" y="55411"/>
                  </a:lnTo>
                  <a:lnTo>
                    <a:pt x="102612" y="54270"/>
                  </a:lnTo>
                  <a:lnTo>
                    <a:pt x="104035" y="53374"/>
                  </a:lnTo>
                  <a:lnTo>
                    <a:pt x="105537" y="52885"/>
                  </a:lnTo>
                  <a:close/>
                  <a:moveTo>
                    <a:pt x="134725" y="0"/>
                  </a:moveTo>
                  <a:lnTo>
                    <a:pt x="143236" y="243"/>
                  </a:lnTo>
                  <a:lnTo>
                    <a:pt x="151504" y="1055"/>
                  </a:lnTo>
                  <a:lnTo>
                    <a:pt x="159692" y="2272"/>
                  </a:lnTo>
                  <a:lnTo>
                    <a:pt x="167798" y="4058"/>
                  </a:lnTo>
                  <a:lnTo>
                    <a:pt x="175661" y="6330"/>
                  </a:lnTo>
                  <a:lnTo>
                    <a:pt x="183281" y="9090"/>
                  </a:lnTo>
                  <a:lnTo>
                    <a:pt x="190738" y="12174"/>
                  </a:lnTo>
                  <a:lnTo>
                    <a:pt x="197953" y="15745"/>
                  </a:lnTo>
                  <a:lnTo>
                    <a:pt x="204843" y="19803"/>
                  </a:lnTo>
                  <a:lnTo>
                    <a:pt x="211571" y="24186"/>
                  </a:lnTo>
                  <a:lnTo>
                    <a:pt x="217975" y="28893"/>
                  </a:lnTo>
                  <a:lnTo>
                    <a:pt x="224055" y="34006"/>
                  </a:lnTo>
                  <a:lnTo>
                    <a:pt x="229891" y="39444"/>
                  </a:lnTo>
                  <a:lnTo>
                    <a:pt x="235322" y="45287"/>
                  </a:lnTo>
                  <a:lnTo>
                    <a:pt x="240429" y="51374"/>
                  </a:lnTo>
                  <a:lnTo>
                    <a:pt x="245131" y="57786"/>
                  </a:lnTo>
                  <a:lnTo>
                    <a:pt x="249508" y="64523"/>
                  </a:lnTo>
                  <a:lnTo>
                    <a:pt x="253561" y="71421"/>
                  </a:lnTo>
                  <a:lnTo>
                    <a:pt x="257128" y="78645"/>
                  </a:lnTo>
                  <a:lnTo>
                    <a:pt x="260208" y="86111"/>
                  </a:lnTo>
                  <a:lnTo>
                    <a:pt x="262964" y="93741"/>
                  </a:lnTo>
                  <a:lnTo>
                    <a:pt x="265153" y="101613"/>
                  </a:lnTo>
                  <a:lnTo>
                    <a:pt x="267017" y="109729"/>
                  </a:lnTo>
                  <a:lnTo>
                    <a:pt x="268233" y="117926"/>
                  </a:lnTo>
                  <a:lnTo>
                    <a:pt x="269044" y="126205"/>
                  </a:lnTo>
                  <a:lnTo>
                    <a:pt x="269287" y="134727"/>
                  </a:lnTo>
                  <a:lnTo>
                    <a:pt x="269125" y="142518"/>
                  </a:lnTo>
                  <a:lnTo>
                    <a:pt x="268477" y="150147"/>
                  </a:lnTo>
                  <a:lnTo>
                    <a:pt x="267423" y="157614"/>
                  </a:lnTo>
                  <a:lnTo>
                    <a:pt x="265964" y="165081"/>
                  </a:lnTo>
                  <a:lnTo>
                    <a:pt x="264018" y="172304"/>
                  </a:lnTo>
                  <a:lnTo>
                    <a:pt x="261829" y="179527"/>
                  </a:lnTo>
                  <a:lnTo>
                    <a:pt x="259073" y="186588"/>
                  </a:lnTo>
                  <a:lnTo>
                    <a:pt x="255993" y="193405"/>
                  </a:lnTo>
                  <a:lnTo>
                    <a:pt x="252588" y="200142"/>
                  </a:lnTo>
                  <a:lnTo>
                    <a:pt x="248697" y="206553"/>
                  </a:lnTo>
                  <a:lnTo>
                    <a:pt x="244482" y="212884"/>
                  </a:lnTo>
                  <a:lnTo>
                    <a:pt x="239943" y="218971"/>
                  </a:lnTo>
                  <a:lnTo>
                    <a:pt x="234998" y="224815"/>
                  </a:lnTo>
                  <a:lnTo>
                    <a:pt x="229729" y="230333"/>
                  </a:lnTo>
                  <a:lnTo>
                    <a:pt x="229162" y="230739"/>
                  </a:lnTo>
                  <a:lnTo>
                    <a:pt x="228594" y="231307"/>
                  </a:lnTo>
                  <a:lnTo>
                    <a:pt x="227621" y="232200"/>
                  </a:lnTo>
                  <a:lnTo>
                    <a:pt x="226405" y="233255"/>
                  </a:lnTo>
                  <a:lnTo>
                    <a:pt x="224865" y="234473"/>
                  </a:lnTo>
                  <a:lnTo>
                    <a:pt x="223001" y="235934"/>
                  </a:lnTo>
                  <a:lnTo>
                    <a:pt x="220974" y="237638"/>
                  </a:lnTo>
                  <a:lnTo>
                    <a:pt x="218624" y="239342"/>
                  </a:lnTo>
                  <a:lnTo>
                    <a:pt x="216192" y="241209"/>
                  </a:lnTo>
                  <a:lnTo>
                    <a:pt x="213436" y="243076"/>
                  </a:lnTo>
                  <a:lnTo>
                    <a:pt x="210517" y="244942"/>
                  </a:lnTo>
                  <a:lnTo>
                    <a:pt x="207518" y="246971"/>
                  </a:lnTo>
                  <a:lnTo>
                    <a:pt x="204276" y="248757"/>
                  </a:lnTo>
                  <a:lnTo>
                    <a:pt x="200952" y="250624"/>
                  </a:lnTo>
                  <a:lnTo>
                    <a:pt x="197629" y="252328"/>
                  </a:lnTo>
                  <a:lnTo>
                    <a:pt x="194143" y="253870"/>
                  </a:lnTo>
                  <a:lnTo>
                    <a:pt x="190576" y="255412"/>
                  </a:lnTo>
                  <a:lnTo>
                    <a:pt x="186928" y="256629"/>
                  </a:lnTo>
                  <a:lnTo>
                    <a:pt x="183281" y="257603"/>
                  </a:lnTo>
                  <a:lnTo>
                    <a:pt x="179714" y="258334"/>
                  </a:lnTo>
                  <a:lnTo>
                    <a:pt x="176066" y="258902"/>
                  </a:lnTo>
                  <a:lnTo>
                    <a:pt x="172418" y="259064"/>
                  </a:lnTo>
                  <a:lnTo>
                    <a:pt x="168041" y="258902"/>
                  </a:lnTo>
                  <a:lnTo>
                    <a:pt x="163745" y="258253"/>
                  </a:lnTo>
                  <a:lnTo>
                    <a:pt x="159692" y="257360"/>
                  </a:lnTo>
                  <a:lnTo>
                    <a:pt x="155720" y="256061"/>
                  </a:lnTo>
                  <a:lnTo>
                    <a:pt x="151910" y="254438"/>
                  </a:lnTo>
                  <a:lnTo>
                    <a:pt x="148424" y="252409"/>
                  </a:lnTo>
                  <a:lnTo>
                    <a:pt x="145020" y="250137"/>
                  </a:lnTo>
                  <a:lnTo>
                    <a:pt x="141777" y="247377"/>
                  </a:lnTo>
                  <a:lnTo>
                    <a:pt x="138940" y="244374"/>
                  </a:lnTo>
                  <a:lnTo>
                    <a:pt x="135941" y="240803"/>
                  </a:lnTo>
                  <a:lnTo>
                    <a:pt x="133266" y="236907"/>
                  </a:lnTo>
                  <a:lnTo>
                    <a:pt x="131077" y="232849"/>
                  </a:lnTo>
                  <a:lnTo>
                    <a:pt x="128969" y="228548"/>
                  </a:lnTo>
                  <a:lnTo>
                    <a:pt x="127267" y="224165"/>
                  </a:lnTo>
                  <a:lnTo>
                    <a:pt x="125889" y="219620"/>
                  </a:lnTo>
                  <a:lnTo>
                    <a:pt x="124592" y="215075"/>
                  </a:lnTo>
                  <a:lnTo>
                    <a:pt x="123538" y="210449"/>
                  </a:lnTo>
                  <a:lnTo>
                    <a:pt x="122728" y="205904"/>
                  </a:lnTo>
                  <a:lnTo>
                    <a:pt x="122160" y="201359"/>
                  </a:lnTo>
                  <a:lnTo>
                    <a:pt x="121674" y="196977"/>
                  </a:lnTo>
                  <a:lnTo>
                    <a:pt x="121350" y="192675"/>
                  </a:lnTo>
                  <a:lnTo>
                    <a:pt x="121187" y="188617"/>
                  </a:lnTo>
                  <a:lnTo>
                    <a:pt x="121025" y="184721"/>
                  </a:lnTo>
                  <a:lnTo>
                    <a:pt x="121025" y="181069"/>
                  </a:lnTo>
                  <a:lnTo>
                    <a:pt x="116405" y="180420"/>
                  </a:lnTo>
                  <a:lnTo>
                    <a:pt x="111946" y="179365"/>
                  </a:lnTo>
                  <a:lnTo>
                    <a:pt x="107731" y="177823"/>
                  </a:lnTo>
                  <a:lnTo>
                    <a:pt x="103678" y="175794"/>
                  </a:lnTo>
                  <a:lnTo>
                    <a:pt x="99949" y="173440"/>
                  </a:lnTo>
                  <a:lnTo>
                    <a:pt x="96382" y="170681"/>
                  </a:lnTo>
                  <a:lnTo>
                    <a:pt x="93302" y="167515"/>
                  </a:lnTo>
                  <a:lnTo>
                    <a:pt x="90384" y="164188"/>
                  </a:lnTo>
                  <a:lnTo>
                    <a:pt x="87871" y="160454"/>
                  </a:lnTo>
                  <a:lnTo>
                    <a:pt x="85844" y="156559"/>
                  </a:lnTo>
                  <a:lnTo>
                    <a:pt x="84223" y="152338"/>
                  </a:lnTo>
                  <a:lnTo>
                    <a:pt x="82926" y="147956"/>
                  </a:lnTo>
                  <a:lnTo>
                    <a:pt x="82196" y="143330"/>
                  </a:lnTo>
                  <a:lnTo>
                    <a:pt x="81953" y="138622"/>
                  </a:lnTo>
                  <a:lnTo>
                    <a:pt x="81953" y="98204"/>
                  </a:lnTo>
                  <a:lnTo>
                    <a:pt x="187415" y="98204"/>
                  </a:lnTo>
                  <a:lnTo>
                    <a:pt x="187415" y="138622"/>
                  </a:lnTo>
                  <a:lnTo>
                    <a:pt x="187172" y="143167"/>
                  </a:lnTo>
                  <a:lnTo>
                    <a:pt x="186442" y="147469"/>
                  </a:lnTo>
                  <a:lnTo>
                    <a:pt x="185388" y="151689"/>
                  </a:lnTo>
                  <a:lnTo>
                    <a:pt x="183767" y="155747"/>
                  </a:lnTo>
                  <a:lnTo>
                    <a:pt x="181903" y="159562"/>
                  </a:lnTo>
                  <a:lnTo>
                    <a:pt x="179714" y="163051"/>
                  </a:lnTo>
                  <a:lnTo>
                    <a:pt x="177039" y="166460"/>
                  </a:lnTo>
                  <a:lnTo>
                    <a:pt x="174121" y="169544"/>
                  </a:lnTo>
                  <a:lnTo>
                    <a:pt x="170959" y="172223"/>
                  </a:lnTo>
                  <a:lnTo>
                    <a:pt x="167474" y="174739"/>
                  </a:lnTo>
                  <a:lnTo>
                    <a:pt x="163745" y="176768"/>
                  </a:lnTo>
                  <a:lnTo>
                    <a:pt x="159773" y="178472"/>
                  </a:lnTo>
                  <a:lnTo>
                    <a:pt x="155720" y="179771"/>
                  </a:lnTo>
                  <a:lnTo>
                    <a:pt x="151423" y="180663"/>
                  </a:lnTo>
                  <a:lnTo>
                    <a:pt x="146965" y="181150"/>
                  </a:lnTo>
                  <a:lnTo>
                    <a:pt x="146965" y="184640"/>
                  </a:lnTo>
                  <a:lnTo>
                    <a:pt x="147046" y="188292"/>
                  </a:lnTo>
                  <a:lnTo>
                    <a:pt x="147289" y="192107"/>
                  </a:lnTo>
                  <a:lnTo>
                    <a:pt x="147695" y="196003"/>
                  </a:lnTo>
                  <a:lnTo>
                    <a:pt x="148181" y="199898"/>
                  </a:lnTo>
                  <a:lnTo>
                    <a:pt x="148748" y="203713"/>
                  </a:lnTo>
                  <a:lnTo>
                    <a:pt x="149478" y="207609"/>
                  </a:lnTo>
                  <a:lnTo>
                    <a:pt x="150451" y="211342"/>
                  </a:lnTo>
                  <a:lnTo>
                    <a:pt x="151504" y="214994"/>
                  </a:lnTo>
                  <a:lnTo>
                    <a:pt x="152883" y="218484"/>
                  </a:lnTo>
                  <a:lnTo>
                    <a:pt x="154423" y="221568"/>
                  </a:lnTo>
                  <a:lnTo>
                    <a:pt x="156206" y="224490"/>
                  </a:lnTo>
                  <a:lnTo>
                    <a:pt x="158233" y="227087"/>
                  </a:lnTo>
                  <a:lnTo>
                    <a:pt x="160097" y="228954"/>
                  </a:lnTo>
                  <a:lnTo>
                    <a:pt x="162205" y="230415"/>
                  </a:lnTo>
                  <a:lnTo>
                    <a:pt x="164393" y="231632"/>
                  </a:lnTo>
                  <a:lnTo>
                    <a:pt x="166906" y="232444"/>
                  </a:lnTo>
                  <a:lnTo>
                    <a:pt x="169500" y="232931"/>
                  </a:lnTo>
                  <a:lnTo>
                    <a:pt x="172418" y="233093"/>
                  </a:lnTo>
                  <a:lnTo>
                    <a:pt x="174931" y="232931"/>
                  </a:lnTo>
                  <a:lnTo>
                    <a:pt x="177444" y="232362"/>
                  </a:lnTo>
                  <a:lnTo>
                    <a:pt x="180281" y="231551"/>
                  </a:lnTo>
                  <a:lnTo>
                    <a:pt x="183037" y="230415"/>
                  </a:lnTo>
                  <a:lnTo>
                    <a:pt x="186037" y="229116"/>
                  </a:lnTo>
                  <a:lnTo>
                    <a:pt x="189036" y="227655"/>
                  </a:lnTo>
                  <a:lnTo>
                    <a:pt x="191954" y="225951"/>
                  </a:lnTo>
                  <a:lnTo>
                    <a:pt x="194872" y="224165"/>
                  </a:lnTo>
                  <a:lnTo>
                    <a:pt x="197791" y="222299"/>
                  </a:lnTo>
                  <a:lnTo>
                    <a:pt x="200547" y="220432"/>
                  </a:lnTo>
                  <a:lnTo>
                    <a:pt x="203141" y="218565"/>
                  </a:lnTo>
                  <a:lnTo>
                    <a:pt x="205573" y="216617"/>
                  </a:lnTo>
                  <a:lnTo>
                    <a:pt x="207842" y="214913"/>
                  </a:lnTo>
                  <a:lnTo>
                    <a:pt x="209788" y="213209"/>
                  </a:lnTo>
                  <a:lnTo>
                    <a:pt x="211571" y="211748"/>
                  </a:lnTo>
                  <a:lnTo>
                    <a:pt x="216192" y="206878"/>
                  </a:lnTo>
                  <a:lnTo>
                    <a:pt x="220407" y="201765"/>
                  </a:lnTo>
                  <a:lnTo>
                    <a:pt x="224217" y="196490"/>
                  </a:lnTo>
                  <a:lnTo>
                    <a:pt x="227784" y="191052"/>
                  </a:lnTo>
                  <a:lnTo>
                    <a:pt x="231026" y="185289"/>
                  </a:lnTo>
                  <a:lnTo>
                    <a:pt x="233944" y="179446"/>
                  </a:lnTo>
                  <a:lnTo>
                    <a:pt x="236376" y="173440"/>
                  </a:lnTo>
                  <a:lnTo>
                    <a:pt x="238565" y="167272"/>
                  </a:lnTo>
                  <a:lnTo>
                    <a:pt x="240267" y="161022"/>
                  </a:lnTo>
                  <a:lnTo>
                    <a:pt x="241564" y="154611"/>
                  </a:lnTo>
                  <a:lnTo>
                    <a:pt x="242537" y="148037"/>
                  </a:lnTo>
                  <a:lnTo>
                    <a:pt x="243185" y="141463"/>
                  </a:lnTo>
                  <a:lnTo>
                    <a:pt x="243428" y="134727"/>
                  </a:lnTo>
                  <a:lnTo>
                    <a:pt x="243185" y="127341"/>
                  </a:lnTo>
                  <a:lnTo>
                    <a:pt x="242375" y="120036"/>
                  </a:lnTo>
                  <a:lnTo>
                    <a:pt x="241159" y="112813"/>
                  </a:lnTo>
                  <a:lnTo>
                    <a:pt x="239537" y="105915"/>
                  </a:lnTo>
                  <a:lnTo>
                    <a:pt x="237349" y="99016"/>
                  </a:lnTo>
                  <a:lnTo>
                    <a:pt x="234836" y="92442"/>
                  </a:lnTo>
                  <a:lnTo>
                    <a:pt x="231837" y="86111"/>
                  </a:lnTo>
                  <a:lnTo>
                    <a:pt x="228513" y="79862"/>
                  </a:lnTo>
                  <a:lnTo>
                    <a:pt x="224865" y="73937"/>
                  </a:lnTo>
                  <a:lnTo>
                    <a:pt x="220731" y="68337"/>
                  </a:lnTo>
                  <a:lnTo>
                    <a:pt x="216273" y="62900"/>
                  </a:lnTo>
                  <a:lnTo>
                    <a:pt x="211571" y="57786"/>
                  </a:lnTo>
                  <a:lnTo>
                    <a:pt x="206383" y="53079"/>
                  </a:lnTo>
                  <a:lnTo>
                    <a:pt x="201033" y="48615"/>
                  </a:lnTo>
                  <a:lnTo>
                    <a:pt x="195440" y="44476"/>
                  </a:lnTo>
                  <a:lnTo>
                    <a:pt x="189522" y="40823"/>
                  </a:lnTo>
                  <a:lnTo>
                    <a:pt x="183281" y="37496"/>
                  </a:lnTo>
                  <a:lnTo>
                    <a:pt x="176958" y="34493"/>
                  </a:lnTo>
                  <a:lnTo>
                    <a:pt x="170392" y="31977"/>
                  </a:lnTo>
                  <a:lnTo>
                    <a:pt x="163502" y="29786"/>
                  </a:lnTo>
                  <a:lnTo>
                    <a:pt x="156530" y="28162"/>
                  </a:lnTo>
                  <a:lnTo>
                    <a:pt x="149397" y="26864"/>
                  </a:lnTo>
                  <a:lnTo>
                    <a:pt x="142101" y="26133"/>
                  </a:lnTo>
                  <a:lnTo>
                    <a:pt x="134725" y="25890"/>
                  </a:lnTo>
                  <a:lnTo>
                    <a:pt x="127267" y="26133"/>
                  </a:lnTo>
                  <a:lnTo>
                    <a:pt x="119890" y="26864"/>
                  </a:lnTo>
                  <a:lnTo>
                    <a:pt x="112838" y="28162"/>
                  </a:lnTo>
                  <a:lnTo>
                    <a:pt x="105786" y="29786"/>
                  </a:lnTo>
                  <a:lnTo>
                    <a:pt x="98976" y="31977"/>
                  </a:lnTo>
                  <a:lnTo>
                    <a:pt x="92329" y="34493"/>
                  </a:lnTo>
                  <a:lnTo>
                    <a:pt x="86006" y="37496"/>
                  </a:lnTo>
                  <a:lnTo>
                    <a:pt x="79846" y="40823"/>
                  </a:lnTo>
                  <a:lnTo>
                    <a:pt x="73928" y="44476"/>
                  </a:lnTo>
                  <a:lnTo>
                    <a:pt x="68254" y="48615"/>
                  </a:lnTo>
                  <a:lnTo>
                    <a:pt x="62904" y="53079"/>
                  </a:lnTo>
                  <a:lnTo>
                    <a:pt x="57878" y="57786"/>
                  </a:lnTo>
                  <a:lnTo>
                    <a:pt x="53095" y="62900"/>
                  </a:lnTo>
                  <a:lnTo>
                    <a:pt x="48637" y="68337"/>
                  </a:lnTo>
                  <a:lnTo>
                    <a:pt x="44584" y="73937"/>
                  </a:lnTo>
                  <a:lnTo>
                    <a:pt x="40774" y="79862"/>
                  </a:lnTo>
                  <a:lnTo>
                    <a:pt x="37450" y="86111"/>
                  </a:lnTo>
                  <a:lnTo>
                    <a:pt x="34532" y="92442"/>
                  </a:lnTo>
                  <a:lnTo>
                    <a:pt x="31938" y="99016"/>
                  </a:lnTo>
                  <a:lnTo>
                    <a:pt x="29831" y="105915"/>
                  </a:lnTo>
                  <a:lnTo>
                    <a:pt x="28128" y="112813"/>
                  </a:lnTo>
                  <a:lnTo>
                    <a:pt x="26912" y="120036"/>
                  </a:lnTo>
                  <a:lnTo>
                    <a:pt x="26183" y="127341"/>
                  </a:lnTo>
                  <a:lnTo>
                    <a:pt x="25940" y="134727"/>
                  </a:lnTo>
                  <a:lnTo>
                    <a:pt x="26183" y="141463"/>
                  </a:lnTo>
                  <a:lnTo>
                    <a:pt x="26750" y="148037"/>
                  </a:lnTo>
                  <a:lnTo>
                    <a:pt x="27723" y="154530"/>
                  </a:lnTo>
                  <a:lnTo>
                    <a:pt x="29020" y="160941"/>
                  </a:lnTo>
                  <a:lnTo>
                    <a:pt x="30803" y="167110"/>
                  </a:lnTo>
                  <a:lnTo>
                    <a:pt x="32911" y="173359"/>
                  </a:lnTo>
                  <a:lnTo>
                    <a:pt x="35424" y="179365"/>
                  </a:lnTo>
                  <a:lnTo>
                    <a:pt x="38180" y="185127"/>
                  </a:lnTo>
                  <a:lnTo>
                    <a:pt x="41422" y="190890"/>
                  </a:lnTo>
                  <a:lnTo>
                    <a:pt x="44989" y="196327"/>
                  </a:lnTo>
                  <a:lnTo>
                    <a:pt x="48880" y="201684"/>
                  </a:lnTo>
                  <a:lnTo>
                    <a:pt x="53095" y="206716"/>
                  </a:lnTo>
                  <a:lnTo>
                    <a:pt x="57635" y="211585"/>
                  </a:lnTo>
                  <a:lnTo>
                    <a:pt x="62255" y="215968"/>
                  </a:lnTo>
                  <a:lnTo>
                    <a:pt x="67200" y="220107"/>
                  </a:lnTo>
                  <a:lnTo>
                    <a:pt x="72307" y="224003"/>
                  </a:lnTo>
                  <a:lnTo>
                    <a:pt x="77657" y="227493"/>
                  </a:lnTo>
                  <a:lnTo>
                    <a:pt x="83250" y="230658"/>
                  </a:lnTo>
                  <a:lnTo>
                    <a:pt x="89006" y="233580"/>
                  </a:lnTo>
                  <a:lnTo>
                    <a:pt x="94842" y="236177"/>
                  </a:lnTo>
                  <a:lnTo>
                    <a:pt x="100841" y="238287"/>
                  </a:lnTo>
                  <a:lnTo>
                    <a:pt x="103030" y="239180"/>
                  </a:lnTo>
                  <a:lnTo>
                    <a:pt x="104894" y="240397"/>
                  </a:lnTo>
                  <a:lnTo>
                    <a:pt x="106515" y="242021"/>
                  </a:lnTo>
                  <a:lnTo>
                    <a:pt x="107893" y="243725"/>
                  </a:lnTo>
                  <a:lnTo>
                    <a:pt x="108866" y="245754"/>
                  </a:lnTo>
                  <a:lnTo>
                    <a:pt x="109514" y="247864"/>
                  </a:lnTo>
                  <a:lnTo>
                    <a:pt x="109758" y="250137"/>
                  </a:lnTo>
                  <a:lnTo>
                    <a:pt x="109677" y="252328"/>
                  </a:lnTo>
                  <a:lnTo>
                    <a:pt x="109190" y="254682"/>
                  </a:lnTo>
                  <a:lnTo>
                    <a:pt x="108218" y="256873"/>
                  </a:lnTo>
                  <a:lnTo>
                    <a:pt x="106921" y="258821"/>
                  </a:lnTo>
                  <a:lnTo>
                    <a:pt x="105218" y="260444"/>
                  </a:lnTo>
                  <a:lnTo>
                    <a:pt x="103435" y="261824"/>
                  </a:lnTo>
                  <a:lnTo>
                    <a:pt x="101327" y="262716"/>
                  </a:lnTo>
                  <a:lnTo>
                    <a:pt x="99138" y="263447"/>
                  </a:lnTo>
                  <a:lnTo>
                    <a:pt x="96788" y="263609"/>
                  </a:lnTo>
                  <a:lnTo>
                    <a:pt x="94842" y="263447"/>
                  </a:lnTo>
                  <a:lnTo>
                    <a:pt x="92734" y="262960"/>
                  </a:lnTo>
                  <a:lnTo>
                    <a:pt x="86168" y="260606"/>
                  </a:lnTo>
                  <a:lnTo>
                    <a:pt x="79684" y="257847"/>
                  </a:lnTo>
                  <a:lnTo>
                    <a:pt x="73280" y="254844"/>
                  </a:lnTo>
                  <a:lnTo>
                    <a:pt x="67119" y="251435"/>
                  </a:lnTo>
                  <a:lnTo>
                    <a:pt x="61039" y="247702"/>
                  </a:lnTo>
                  <a:lnTo>
                    <a:pt x="55284" y="243725"/>
                  </a:lnTo>
                  <a:lnTo>
                    <a:pt x="49691" y="239342"/>
                  </a:lnTo>
                  <a:lnTo>
                    <a:pt x="44341" y="234797"/>
                  </a:lnTo>
                  <a:lnTo>
                    <a:pt x="39234" y="229847"/>
                  </a:lnTo>
                  <a:lnTo>
                    <a:pt x="33965" y="224328"/>
                  </a:lnTo>
                  <a:lnTo>
                    <a:pt x="29020" y="218565"/>
                  </a:lnTo>
                  <a:lnTo>
                    <a:pt x="24481" y="212397"/>
                  </a:lnTo>
                  <a:lnTo>
                    <a:pt x="20346" y="206229"/>
                  </a:lnTo>
                  <a:lnTo>
                    <a:pt x="16618" y="199736"/>
                  </a:lnTo>
                  <a:lnTo>
                    <a:pt x="13213" y="193081"/>
                  </a:lnTo>
                  <a:lnTo>
                    <a:pt x="10133" y="186263"/>
                  </a:lnTo>
                  <a:lnTo>
                    <a:pt x="7539" y="179284"/>
                  </a:lnTo>
                  <a:lnTo>
                    <a:pt x="5188" y="172141"/>
                  </a:lnTo>
                  <a:lnTo>
                    <a:pt x="3404" y="164918"/>
                  </a:lnTo>
                  <a:lnTo>
                    <a:pt x="1864" y="157451"/>
                  </a:lnTo>
                  <a:lnTo>
                    <a:pt x="810" y="150066"/>
                  </a:lnTo>
                  <a:lnTo>
                    <a:pt x="243" y="142437"/>
                  </a:lnTo>
                  <a:lnTo>
                    <a:pt x="0" y="134727"/>
                  </a:lnTo>
                  <a:lnTo>
                    <a:pt x="243" y="126205"/>
                  </a:lnTo>
                  <a:lnTo>
                    <a:pt x="1054" y="117926"/>
                  </a:lnTo>
                  <a:lnTo>
                    <a:pt x="2351" y="109729"/>
                  </a:lnTo>
                  <a:lnTo>
                    <a:pt x="4134" y="101613"/>
                  </a:lnTo>
                  <a:lnTo>
                    <a:pt x="6323" y="93741"/>
                  </a:lnTo>
                  <a:lnTo>
                    <a:pt x="9079" y="86111"/>
                  </a:lnTo>
                  <a:lnTo>
                    <a:pt x="12240" y="78645"/>
                  </a:lnTo>
                  <a:lnTo>
                    <a:pt x="15726" y="71421"/>
                  </a:lnTo>
                  <a:lnTo>
                    <a:pt x="19779" y="64523"/>
                  </a:lnTo>
                  <a:lnTo>
                    <a:pt x="24156" y="57786"/>
                  </a:lnTo>
                  <a:lnTo>
                    <a:pt x="28858" y="51374"/>
                  </a:lnTo>
                  <a:lnTo>
                    <a:pt x="33965" y="45287"/>
                  </a:lnTo>
                  <a:lnTo>
                    <a:pt x="39477" y="39444"/>
                  </a:lnTo>
                  <a:lnTo>
                    <a:pt x="45313" y="34006"/>
                  </a:lnTo>
                  <a:lnTo>
                    <a:pt x="51393" y="28893"/>
                  </a:lnTo>
                  <a:lnTo>
                    <a:pt x="57797" y="24186"/>
                  </a:lnTo>
                  <a:lnTo>
                    <a:pt x="64444" y="19803"/>
                  </a:lnTo>
                  <a:lnTo>
                    <a:pt x="71415" y="15745"/>
                  </a:lnTo>
                  <a:lnTo>
                    <a:pt x="78549" y="12174"/>
                  </a:lnTo>
                  <a:lnTo>
                    <a:pt x="86087" y="9090"/>
                  </a:lnTo>
                  <a:lnTo>
                    <a:pt x="93707" y="6330"/>
                  </a:lnTo>
                  <a:lnTo>
                    <a:pt x="101489" y="4058"/>
                  </a:lnTo>
                  <a:lnTo>
                    <a:pt x="109596" y="2272"/>
                  </a:lnTo>
                  <a:lnTo>
                    <a:pt x="117783" y="1055"/>
                  </a:lnTo>
                  <a:lnTo>
                    <a:pt x="126213" y="24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ïŝlide">
              <a:extLst>
                <a:ext uri="{FF2B5EF4-FFF2-40B4-BE49-F238E27FC236}">
                  <a16:creationId xmlns:a16="http://schemas.microsoft.com/office/drawing/2014/main" id="{EC1A2B6F-7BD6-48DE-84EF-8E565D38EB3C}"/>
                </a:ext>
              </a:extLst>
            </p:cNvPr>
            <p:cNvSpPr/>
            <p:nvPr/>
          </p:nvSpPr>
          <p:spPr bwMode="auto">
            <a:xfrm>
              <a:off x="7059419" y="2211403"/>
              <a:ext cx="284579" cy="278576"/>
            </a:xfrm>
            <a:custGeom>
              <a:avLst/>
              <a:gdLst>
                <a:gd name="connsiteX0" fmla="*/ 158785 w 269287"/>
                <a:gd name="connsiteY0" fmla="*/ 52722 h 263609"/>
                <a:gd name="connsiteX1" fmla="*/ 162497 w 269287"/>
                <a:gd name="connsiteY1" fmla="*/ 52722 h 263609"/>
                <a:gd name="connsiteX2" fmla="*/ 164312 w 269287"/>
                <a:gd name="connsiteY2" fmla="*/ 52885 h 263609"/>
                <a:gd name="connsiteX3" fmla="*/ 165961 w 269287"/>
                <a:gd name="connsiteY3" fmla="*/ 53374 h 263609"/>
                <a:gd name="connsiteX4" fmla="*/ 167446 w 269287"/>
                <a:gd name="connsiteY4" fmla="*/ 54270 h 263609"/>
                <a:gd name="connsiteX5" fmla="*/ 168601 w 269287"/>
                <a:gd name="connsiteY5" fmla="*/ 55411 h 263609"/>
                <a:gd name="connsiteX6" fmla="*/ 169508 w 269287"/>
                <a:gd name="connsiteY6" fmla="*/ 56714 h 263609"/>
                <a:gd name="connsiteX7" fmla="*/ 170086 w 269287"/>
                <a:gd name="connsiteY7" fmla="*/ 58180 h 263609"/>
                <a:gd name="connsiteX8" fmla="*/ 170333 w 269287"/>
                <a:gd name="connsiteY8" fmla="*/ 59891 h 263609"/>
                <a:gd name="connsiteX9" fmla="*/ 170333 w 269287"/>
                <a:gd name="connsiteY9" fmla="*/ 90033 h 263609"/>
                <a:gd name="connsiteX10" fmla="*/ 150866 w 269287"/>
                <a:gd name="connsiteY10" fmla="*/ 90033 h 263609"/>
                <a:gd name="connsiteX11" fmla="*/ 150866 w 269287"/>
                <a:gd name="connsiteY11" fmla="*/ 59891 h 263609"/>
                <a:gd name="connsiteX12" fmla="*/ 151114 w 269287"/>
                <a:gd name="connsiteY12" fmla="*/ 58180 h 263609"/>
                <a:gd name="connsiteX13" fmla="*/ 151691 w 269287"/>
                <a:gd name="connsiteY13" fmla="*/ 56714 h 263609"/>
                <a:gd name="connsiteX14" fmla="*/ 152681 w 269287"/>
                <a:gd name="connsiteY14" fmla="*/ 55411 h 263609"/>
                <a:gd name="connsiteX15" fmla="*/ 153836 w 269287"/>
                <a:gd name="connsiteY15" fmla="*/ 54270 h 263609"/>
                <a:gd name="connsiteX16" fmla="*/ 155320 w 269287"/>
                <a:gd name="connsiteY16" fmla="*/ 53374 h 263609"/>
                <a:gd name="connsiteX17" fmla="*/ 157053 w 269287"/>
                <a:gd name="connsiteY17" fmla="*/ 52885 h 263609"/>
                <a:gd name="connsiteX18" fmla="*/ 107355 w 269287"/>
                <a:gd name="connsiteY18" fmla="*/ 52722 h 263609"/>
                <a:gd name="connsiteX19" fmla="*/ 110833 w 269287"/>
                <a:gd name="connsiteY19" fmla="*/ 52722 h 263609"/>
                <a:gd name="connsiteX20" fmla="*/ 112651 w 269287"/>
                <a:gd name="connsiteY20" fmla="*/ 52885 h 263609"/>
                <a:gd name="connsiteX21" fmla="*/ 114153 w 269287"/>
                <a:gd name="connsiteY21" fmla="*/ 53374 h 263609"/>
                <a:gd name="connsiteX22" fmla="*/ 115575 w 269287"/>
                <a:gd name="connsiteY22" fmla="*/ 54270 h 263609"/>
                <a:gd name="connsiteX23" fmla="*/ 116761 w 269287"/>
                <a:gd name="connsiteY23" fmla="*/ 55411 h 263609"/>
                <a:gd name="connsiteX24" fmla="*/ 117631 w 269287"/>
                <a:gd name="connsiteY24" fmla="*/ 56714 h 263609"/>
                <a:gd name="connsiteX25" fmla="*/ 118184 w 269287"/>
                <a:gd name="connsiteY25" fmla="*/ 58180 h 263609"/>
                <a:gd name="connsiteX26" fmla="*/ 118421 w 269287"/>
                <a:gd name="connsiteY26" fmla="*/ 59891 h 263609"/>
                <a:gd name="connsiteX27" fmla="*/ 118421 w 269287"/>
                <a:gd name="connsiteY27" fmla="*/ 90033 h 263609"/>
                <a:gd name="connsiteX28" fmla="*/ 99766 w 269287"/>
                <a:gd name="connsiteY28" fmla="*/ 90033 h 263609"/>
                <a:gd name="connsiteX29" fmla="*/ 99766 w 269287"/>
                <a:gd name="connsiteY29" fmla="*/ 59891 h 263609"/>
                <a:gd name="connsiteX30" fmla="*/ 100003 w 269287"/>
                <a:gd name="connsiteY30" fmla="*/ 58180 h 263609"/>
                <a:gd name="connsiteX31" fmla="*/ 100557 w 269287"/>
                <a:gd name="connsiteY31" fmla="*/ 56714 h 263609"/>
                <a:gd name="connsiteX32" fmla="*/ 101426 w 269287"/>
                <a:gd name="connsiteY32" fmla="*/ 55411 h 263609"/>
                <a:gd name="connsiteX33" fmla="*/ 102612 w 269287"/>
                <a:gd name="connsiteY33" fmla="*/ 54270 h 263609"/>
                <a:gd name="connsiteX34" fmla="*/ 104035 w 269287"/>
                <a:gd name="connsiteY34" fmla="*/ 53374 h 263609"/>
                <a:gd name="connsiteX35" fmla="*/ 105537 w 269287"/>
                <a:gd name="connsiteY35" fmla="*/ 52885 h 263609"/>
                <a:gd name="connsiteX36" fmla="*/ 134725 w 269287"/>
                <a:gd name="connsiteY36" fmla="*/ 0 h 263609"/>
                <a:gd name="connsiteX37" fmla="*/ 143236 w 269287"/>
                <a:gd name="connsiteY37" fmla="*/ 243 h 263609"/>
                <a:gd name="connsiteX38" fmla="*/ 151504 w 269287"/>
                <a:gd name="connsiteY38" fmla="*/ 1055 h 263609"/>
                <a:gd name="connsiteX39" fmla="*/ 159692 w 269287"/>
                <a:gd name="connsiteY39" fmla="*/ 2272 h 263609"/>
                <a:gd name="connsiteX40" fmla="*/ 167798 w 269287"/>
                <a:gd name="connsiteY40" fmla="*/ 4058 h 263609"/>
                <a:gd name="connsiteX41" fmla="*/ 175661 w 269287"/>
                <a:gd name="connsiteY41" fmla="*/ 6330 h 263609"/>
                <a:gd name="connsiteX42" fmla="*/ 183281 w 269287"/>
                <a:gd name="connsiteY42" fmla="*/ 9090 h 263609"/>
                <a:gd name="connsiteX43" fmla="*/ 190738 w 269287"/>
                <a:gd name="connsiteY43" fmla="*/ 12174 h 263609"/>
                <a:gd name="connsiteX44" fmla="*/ 197953 w 269287"/>
                <a:gd name="connsiteY44" fmla="*/ 15745 h 263609"/>
                <a:gd name="connsiteX45" fmla="*/ 204843 w 269287"/>
                <a:gd name="connsiteY45" fmla="*/ 19803 h 263609"/>
                <a:gd name="connsiteX46" fmla="*/ 211571 w 269287"/>
                <a:gd name="connsiteY46" fmla="*/ 24186 h 263609"/>
                <a:gd name="connsiteX47" fmla="*/ 217975 w 269287"/>
                <a:gd name="connsiteY47" fmla="*/ 28893 h 263609"/>
                <a:gd name="connsiteX48" fmla="*/ 224055 w 269287"/>
                <a:gd name="connsiteY48" fmla="*/ 34006 h 263609"/>
                <a:gd name="connsiteX49" fmla="*/ 229891 w 269287"/>
                <a:gd name="connsiteY49" fmla="*/ 39444 h 263609"/>
                <a:gd name="connsiteX50" fmla="*/ 235322 w 269287"/>
                <a:gd name="connsiteY50" fmla="*/ 45287 h 263609"/>
                <a:gd name="connsiteX51" fmla="*/ 240429 w 269287"/>
                <a:gd name="connsiteY51" fmla="*/ 51374 h 263609"/>
                <a:gd name="connsiteX52" fmla="*/ 245131 w 269287"/>
                <a:gd name="connsiteY52" fmla="*/ 57786 h 263609"/>
                <a:gd name="connsiteX53" fmla="*/ 249508 w 269287"/>
                <a:gd name="connsiteY53" fmla="*/ 64523 h 263609"/>
                <a:gd name="connsiteX54" fmla="*/ 253561 w 269287"/>
                <a:gd name="connsiteY54" fmla="*/ 71421 h 263609"/>
                <a:gd name="connsiteX55" fmla="*/ 257128 w 269287"/>
                <a:gd name="connsiteY55" fmla="*/ 78645 h 263609"/>
                <a:gd name="connsiteX56" fmla="*/ 260208 w 269287"/>
                <a:gd name="connsiteY56" fmla="*/ 86111 h 263609"/>
                <a:gd name="connsiteX57" fmla="*/ 262964 w 269287"/>
                <a:gd name="connsiteY57" fmla="*/ 93741 h 263609"/>
                <a:gd name="connsiteX58" fmla="*/ 265153 w 269287"/>
                <a:gd name="connsiteY58" fmla="*/ 101613 h 263609"/>
                <a:gd name="connsiteX59" fmla="*/ 267017 w 269287"/>
                <a:gd name="connsiteY59" fmla="*/ 109729 h 263609"/>
                <a:gd name="connsiteX60" fmla="*/ 268233 w 269287"/>
                <a:gd name="connsiteY60" fmla="*/ 117926 h 263609"/>
                <a:gd name="connsiteX61" fmla="*/ 269044 w 269287"/>
                <a:gd name="connsiteY61" fmla="*/ 126205 h 263609"/>
                <a:gd name="connsiteX62" fmla="*/ 269287 w 269287"/>
                <a:gd name="connsiteY62" fmla="*/ 134727 h 263609"/>
                <a:gd name="connsiteX63" fmla="*/ 269125 w 269287"/>
                <a:gd name="connsiteY63" fmla="*/ 142518 h 263609"/>
                <a:gd name="connsiteX64" fmla="*/ 268477 w 269287"/>
                <a:gd name="connsiteY64" fmla="*/ 150147 h 263609"/>
                <a:gd name="connsiteX65" fmla="*/ 267423 w 269287"/>
                <a:gd name="connsiteY65" fmla="*/ 157614 h 263609"/>
                <a:gd name="connsiteX66" fmla="*/ 265964 w 269287"/>
                <a:gd name="connsiteY66" fmla="*/ 165081 h 263609"/>
                <a:gd name="connsiteX67" fmla="*/ 264018 w 269287"/>
                <a:gd name="connsiteY67" fmla="*/ 172304 h 263609"/>
                <a:gd name="connsiteX68" fmla="*/ 261829 w 269287"/>
                <a:gd name="connsiteY68" fmla="*/ 179527 h 263609"/>
                <a:gd name="connsiteX69" fmla="*/ 259073 w 269287"/>
                <a:gd name="connsiteY69" fmla="*/ 186588 h 263609"/>
                <a:gd name="connsiteX70" fmla="*/ 255993 w 269287"/>
                <a:gd name="connsiteY70" fmla="*/ 193405 h 263609"/>
                <a:gd name="connsiteX71" fmla="*/ 252588 w 269287"/>
                <a:gd name="connsiteY71" fmla="*/ 200142 h 263609"/>
                <a:gd name="connsiteX72" fmla="*/ 248697 w 269287"/>
                <a:gd name="connsiteY72" fmla="*/ 206553 h 263609"/>
                <a:gd name="connsiteX73" fmla="*/ 244482 w 269287"/>
                <a:gd name="connsiteY73" fmla="*/ 212884 h 263609"/>
                <a:gd name="connsiteX74" fmla="*/ 239943 w 269287"/>
                <a:gd name="connsiteY74" fmla="*/ 218971 h 263609"/>
                <a:gd name="connsiteX75" fmla="*/ 234998 w 269287"/>
                <a:gd name="connsiteY75" fmla="*/ 224815 h 263609"/>
                <a:gd name="connsiteX76" fmla="*/ 229729 w 269287"/>
                <a:gd name="connsiteY76" fmla="*/ 230333 h 263609"/>
                <a:gd name="connsiteX77" fmla="*/ 229162 w 269287"/>
                <a:gd name="connsiteY77" fmla="*/ 230739 h 263609"/>
                <a:gd name="connsiteX78" fmla="*/ 228594 w 269287"/>
                <a:gd name="connsiteY78" fmla="*/ 231307 h 263609"/>
                <a:gd name="connsiteX79" fmla="*/ 227621 w 269287"/>
                <a:gd name="connsiteY79" fmla="*/ 232200 h 263609"/>
                <a:gd name="connsiteX80" fmla="*/ 226405 w 269287"/>
                <a:gd name="connsiteY80" fmla="*/ 233255 h 263609"/>
                <a:gd name="connsiteX81" fmla="*/ 224865 w 269287"/>
                <a:gd name="connsiteY81" fmla="*/ 234473 h 263609"/>
                <a:gd name="connsiteX82" fmla="*/ 223001 w 269287"/>
                <a:gd name="connsiteY82" fmla="*/ 235934 h 263609"/>
                <a:gd name="connsiteX83" fmla="*/ 220974 w 269287"/>
                <a:gd name="connsiteY83" fmla="*/ 237638 h 263609"/>
                <a:gd name="connsiteX84" fmla="*/ 218624 w 269287"/>
                <a:gd name="connsiteY84" fmla="*/ 239342 h 263609"/>
                <a:gd name="connsiteX85" fmla="*/ 216192 w 269287"/>
                <a:gd name="connsiteY85" fmla="*/ 241209 h 263609"/>
                <a:gd name="connsiteX86" fmla="*/ 213436 w 269287"/>
                <a:gd name="connsiteY86" fmla="*/ 243076 h 263609"/>
                <a:gd name="connsiteX87" fmla="*/ 210517 w 269287"/>
                <a:gd name="connsiteY87" fmla="*/ 244942 h 263609"/>
                <a:gd name="connsiteX88" fmla="*/ 207518 w 269287"/>
                <a:gd name="connsiteY88" fmla="*/ 246971 h 263609"/>
                <a:gd name="connsiteX89" fmla="*/ 204276 w 269287"/>
                <a:gd name="connsiteY89" fmla="*/ 248757 h 263609"/>
                <a:gd name="connsiteX90" fmla="*/ 200952 w 269287"/>
                <a:gd name="connsiteY90" fmla="*/ 250624 h 263609"/>
                <a:gd name="connsiteX91" fmla="*/ 197629 w 269287"/>
                <a:gd name="connsiteY91" fmla="*/ 252328 h 263609"/>
                <a:gd name="connsiteX92" fmla="*/ 194143 w 269287"/>
                <a:gd name="connsiteY92" fmla="*/ 253870 h 263609"/>
                <a:gd name="connsiteX93" fmla="*/ 190576 w 269287"/>
                <a:gd name="connsiteY93" fmla="*/ 255412 h 263609"/>
                <a:gd name="connsiteX94" fmla="*/ 186928 w 269287"/>
                <a:gd name="connsiteY94" fmla="*/ 256629 h 263609"/>
                <a:gd name="connsiteX95" fmla="*/ 183281 w 269287"/>
                <a:gd name="connsiteY95" fmla="*/ 257603 h 263609"/>
                <a:gd name="connsiteX96" fmla="*/ 179714 w 269287"/>
                <a:gd name="connsiteY96" fmla="*/ 258334 h 263609"/>
                <a:gd name="connsiteX97" fmla="*/ 176066 w 269287"/>
                <a:gd name="connsiteY97" fmla="*/ 258902 h 263609"/>
                <a:gd name="connsiteX98" fmla="*/ 172418 w 269287"/>
                <a:gd name="connsiteY98" fmla="*/ 259064 h 263609"/>
                <a:gd name="connsiteX99" fmla="*/ 168041 w 269287"/>
                <a:gd name="connsiteY99" fmla="*/ 258902 h 263609"/>
                <a:gd name="connsiteX100" fmla="*/ 163745 w 269287"/>
                <a:gd name="connsiteY100" fmla="*/ 258253 h 263609"/>
                <a:gd name="connsiteX101" fmla="*/ 159692 w 269287"/>
                <a:gd name="connsiteY101" fmla="*/ 257360 h 263609"/>
                <a:gd name="connsiteX102" fmla="*/ 155720 w 269287"/>
                <a:gd name="connsiteY102" fmla="*/ 256061 h 263609"/>
                <a:gd name="connsiteX103" fmla="*/ 151910 w 269287"/>
                <a:gd name="connsiteY103" fmla="*/ 254438 h 263609"/>
                <a:gd name="connsiteX104" fmla="*/ 148424 w 269287"/>
                <a:gd name="connsiteY104" fmla="*/ 252409 h 263609"/>
                <a:gd name="connsiteX105" fmla="*/ 145020 w 269287"/>
                <a:gd name="connsiteY105" fmla="*/ 250137 h 263609"/>
                <a:gd name="connsiteX106" fmla="*/ 141777 w 269287"/>
                <a:gd name="connsiteY106" fmla="*/ 247377 h 263609"/>
                <a:gd name="connsiteX107" fmla="*/ 138940 w 269287"/>
                <a:gd name="connsiteY107" fmla="*/ 244374 h 263609"/>
                <a:gd name="connsiteX108" fmla="*/ 135941 w 269287"/>
                <a:gd name="connsiteY108" fmla="*/ 240803 h 263609"/>
                <a:gd name="connsiteX109" fmla="*/ 133266 w 269287"/>
                <a:gd name="connsiteY109" fmla="*/ 236907 h 263609"/>
                <a:gd name="connsiteX110" fmla="*/ 131077 w 269287"/>
                <a:gd name="connsiteY110" fmla="*/ 232849 h 263609"/>
                <a:gd name="connsiteX111" fmla="*/ 128969 w 269287"/>
                <a:gd name="connsiteY111" fmla="*/ 228548 h 263609"/>
                <a:gd name="connsiteX112" fmla="*/ 127267 w 269287"/>
                <a:gd name="connsiteY112" fmla="*/ 224165 h 263609"/>
                <a:gd name="connsiteX113" fmla="*/ 125889 w 269287"/>
                <a:gd name="connsiteY113" fmla="*/ 219620 h 263609"/>
                <a:gd name="connsiteX114" fmla="*/ 124592 w 269287"/>
                <a:gd name="connsiteY114" fmla="*/ 215075 h 263609"/>
                <a:gd name="connsiteX115" fmla="*/ 123538 w 269287"/>
                <a:gd name="connsiteY115" fmla="*/ 210449 h 263609"/>
                <a:gd name="connsiteX116" fmla="*/ 122728 w 269287"/>
                <a:gd name="connsiteY116" fmla="*/ 205904 h 263609"/>
                <a:gd name="connsiteX117" fmla="*/ 122160 w 269287"/>
                <a:gd name="connsiteY117" fmla="*/ 201359 h 263609"/>
                <a:gd name="connsiteX118" fmla="*/ 121674 w 269287"/>
                <a:gd name="connsiteY118" fmla="*/ 196977 h 263609"/>
                <a:gd name="connsiteX119" fmla="*/ 121350 w 269287"/>
                <a:gd name="connsiteY119" fmla="*/ 192675 h 263609"/>
                <a:gd name="connsiteX120" fmla="*/ 121187 w 269287"/>
                <a:gd name="connsiteY120" fmla="*/ 188617 h 263609"/>
                <a:gd name="connsiteX121" fmla="*/ 121025 w 269287"/>
                <a:gd name="connsiteY121" fmla="*/ 184721 h 263609"/>
                <a:gd name="connsiteX122" fmla="*/ 121025 w 269287"/>
                <a:gd name="connsiteY122" fmla="*/ 181069 h 263609"/>
                <a:gd name="connsiteX123" fmla="*/ 116405 w 269287"/>
                <a:gd name="connsiteY123" fmla="*/ 180420 h 263609"/>
                <a:gd name="connsiteX124" fmla="*/ 111946 w 269287"/>
                <a:gd name="connsiteY124" fmla="*/ 179365 h 263609"/>
                <a:gd name="connsiteX125" fmla="*/ 107731 w 269287"/>
                <a:gd name="connsiteY125" fmla="*/ 177823 h 263609"/>
                <a:gd name="connsiteX126" fmla="*/ 103678 w 269287"/>
                <a:gd name="connsiteY126" fmla="*/ 175794 h 263609"/>
                <a:gd name="connsiteX127" fmla="*/ 99949 w 269287"/>
                <a:gd name="connsiteY127" fmla="*/ 173440 h 263609"/>
                <a:gd name="connsiteX128" fmla="*/ 96382 w 269287"/>
                <a:gd name="connsiteY128" fmla="*/ 170681 h 263609"/>
                <a:gd name="connsiteX129" fmla="*/ 93302 w 269287"/>
                <a:gd name="connsiteY129" fmla="*/ 167515 h 263609"/>
                <a:gd name="connsiteX130" fmla="*/ 90384 w 269287"/>
                <a:gd name="connsiteY130" fmla="*/ 164188 h 263609"/>
                <a:gd name="connsiteX131" fmla="*/ 87871 w 269287"/>
                <a:gd name="connsiteY131" fmla="*/ 160454 h 263609"/>
                <a:gd name="connsiteX132" fmla="*/ 85844 w 269287"/>
                <a:gd name="connsiteY132" fmla="*/ 156559 h 263609"/>
                <a:gd name="connsiteX133" fmla="*/ 84223 w 269287"/>
                <a:gd name="connsiteY133" fmla="*/ 152338 h 263609"/>
                <a:gd name="connsiteX134" fmla="*/ 82926 w 269287"/>
                <a:gd name="connsiteY134" fmla="*/ 147956 h 263609"/>
                <a:gd name="connsiteX135" fmla="*/ 82196 w 269287"/>
                <a:gd name="connsiteY135" fmla="*/ 143330 h 263609"/>
                <a:gd name="connsiteX136" fmla="*/ 81953 w 269287"/>
                <a:gd name="connsiteY136" fmla="*/ 138622 h 263609"/>
                <a:gd name="connsiteX137" fmla="*/ 81953 w 269287"/>
                <a:gd name="connsiteY137" fmla="*/ 98204 h 263609"/>
                <a:gd name="connsiteX138" fmla="*/ 187415 w 269287"/>
                <a:gd name="connsiteY138" fmla="*/ 98204 h 263609"/>
                <a:gd name="connsiteX139" fmla="*/ 187415 w 269287"/>
                <a:gd name="connsiteY139" fmla="*/ 138622 h 263609"/>
                <a:gd name="connsiteX140" fmla="*/ 187172 w 269287"/>
                <a:gd name="connsiteY140" fmla="*/ 143167 h 263609"/>
                <a:gd name="connsiteX141" fmla="*/ 186442 w 269287"/>
                <a:gd name="connsiteY141" fmla="*/ 147469 h 263609"/>
                <a:gd name="connsiteX142" fmla="*/ 185388 w 269287"/>
                <a:gd name="connsiteY142" fmla="*/ 151689 h 263609"/>
                <a:gd name="connsiteX143" fmla="*/ 183767 w 269287"/>
                <a:gd name="connsiteY143" fmla="*/ 155747 h 263609"/>
                <a:gd name="connsiteX144" fmla="*/ 181903 w 269287"/>
                <a:gd name="connsiteY144" fmla="*/ 159562 h 263609"/>
                <a:gd name="connsiteX145" fmla="*/ 179714 w 269287"/>
                <a:gd name="connsiteY145" fmla="*/ 163051 h 263609"/>
                <a:gd name="connsiteX146" fmla="*/ 177039 w 269287"/>
                <a:gd name="connsiteY146" fmla="*/ 166460 h 263609"/>
                <a:gd name="connsiteX147" fmla="*/ 174121 w 269287"/>
                <a:gd name="connsiteY147" fmla="*/ 169544 h 263609"/>
                <a:gd name="connsiteX148" fmla="*/ 170959 w 269287"/>
                <a:gd name="connsiteY148" fmla="*/ 172223 h 263609"/>
                <a:gd name="connsiteX149" fmla="*/ 167474 w 269287"/>
                <a:gd name="connsiteY149" fmla="*/ 174739 h 263609"/>
                <a:gd name="connsiteX150" fmla="*/ 163745 w 269287"/>
                <a:gd name="connsiteY150" fmla="*/ 176768 h 263609"/>
                <a:gd name="connsiteX151" fmla="*/ 159773 w 269287"/>
                <a:gd name="connsiteY151" fmla="*/ 178472 h 263609"/>
                <a:gd name="connsiteX152" fmla="*/ 155720 w 269287"/>
                <a:gd name="connsiteY152" fmla="*/ 179771 h 263609"/>
                <a:gd name="connsiteX153" fmla="*/ 151423 w 269287"/>
                <a:gd name="connsiteY153" fmla="*/ 180663 h 263609"/>
                <a:gd name="connsiteX154" fmla="*/ 146965 w 269287"/>
                <a:gd name="connsiteY154" fmla="*/ 181150 h 263609"/>
                <a:gd name="connsiteX155" fmla="*/ 146965 w 269287"/>
                <a:gd name="connsiteY155" fmla="*/ 184640 h 263609"/>
                <a:gd name="connsiteX156" fmla="*/ 147046 w 269287"/>
                <a:gd name="connsiteY156" fmla="*/ 188292 h 263609"/>
                <a:gd name="connsiteX157" fmla="*/ 147289 w 269287"/>
                <a:gd name="connsiteY157" fmla="*/ 192107 h 263609"/>
                <a:gd name="connsiteX158" fmla="*/ 147695 w 269287"/>
                <a:gd name="connsiteY158" fmla="*/ 196003 h 263609"/>
                <a:gd name="connsiteX159" fmla="*/ 148181 w 269287"/>
                <a:gd name="connsiteY159" fmla="*/ 199898 h 263609"/>
                <a:gd name="connsiteX160" fmla="*/ 148748 w 269287"/>
                <a:gd name="connsiteY160" fmla="*/ 203713 h 263609"/>
                <a:gd name="connsiteX161" fmla="*/ 149478 w 269287"/>
                <a:gd name="connsiteY161" fmla="*/ 207609 h 263609"/>
                <a:gd name="connsiteX162" fmla="*/ 150451 w 269287"/>
                <a:gd name="connsiteY162" fmla="*/ 211342 h 263609"/>
                <a:gd name="connsiteX163" fmla="*/ 151504 w 269287"/>
                <a:gd name="connsiteY163" fmla="*/ 214994 h 263609"/>
                <a:gd name="connsiteX164" fmla="*/ 152883 w 269287"/>
                <a:gd name="connsiteY164" fmla="*/ 218484 h 263609"/>
                <a:gd name="connsiteX165" fmla="*/ 154423 w 269287"/>
                <a:gd name="connsiteY165" fmla="*/ 221568 h 263609"/>
                <a:gd name="connsiteX166" fmla="*/ 156206 w 269287"/>
                <a:gd name="connsiteY166" fmla="*/ 224490 h 263609"/>
                <a:gd name="connsiteX167" fmla="*/ 158233 w 269287"/>
                <a:gd name="connsiteY167" fmla="*/ 227087 h 263609"/>
                <a:gd name="connsiteX168" fmla="*/ 160097 w 269287"/>
                <a:gd name="connsiteY168" fmla="*/ 228954 h 263609"/>
                <a:gd name="connsiteX169" fmla="*/ 162205 w 269287"/>
                <a:gd name="connsiteY169" fmla="*/ 230415 h 263609"/>
                <a:gd name="connsiteX170" fmla="*/ 164393 w 269287"/>
                <a:gd name="connsiteY170" fmla="*/ 231632 h 263609"/>
                <a:gd name="connsiteX171" fmla="*/ 166906 w 269287"/>
                <a:gd name="connsiteY171" fmla="*/ 232444 h 263609"/>
                <a:gd name="connsiteX172" fmla="*/ 169500 w 269287"/>
                <a:gd name="connsiteY172" fmla="*/ 232931 h 263609"/>
                <a:gd name="connsiteX173" fmla="*/ 172418 w 269287"/>
                <a:gd name="connsiteY173" fmla="*/ 233093 h 263609"/>
                <a:gd name="connsiteX174" fmla="*/ 174931 w 269287"/>
                <a:gd name="connsiteY174" fmla="*/ 232931 h 263609"/>
                <a:gd name="connsiteX175" fmla="*/ 177444 w 269287"/>
                <a:gd name="connsiteY175" fmla="*/ 232362 h 263609"/>
                <a:gd name="connsiteX176" fmla="*/ 180281 w 269287"/>
                <a:gd name="connsiteY176" fmla="*/ 231551 h 263609"/>
                <a:gd name="connsiteX177" fmla="*/ 183037 w 269287"/>
                <a:gd name="connsiteY177" fmla="*/ 230415 h 263609"/>
                <a:gd name="connsiteX178" fmla="*/ 186037 w 269287"/>
                <a:gd name="connsiteY178" fmla="*/ 229116 h 263609"/>
                <a:gd name="connsiteX179" fmla="*/ 189036 w 269287"/>
                <a:gd name="connsiteY179" fmla="*/ 227655 h 263609"/>
                <a:gd name="connsiteX180" fmla="*/ 191954 w 269287"/>
                <a:gd name="connsiteY180" fmla="*/ 225951 h 263609"/>
                <a:gd name="connsiteX181" fmla="*/ 194872 w 269287"/>
                <a:gd name="connsiteY181" fmla="*/ 224165 h 263609"/>
                <a:gd name="connsiteX182" fmla="*/ 197791 w 269287"/>
                <a:gd name="connsiteY182" fmla="*/ 222299 h 263609"/>
                <a:gd name="connsiteX183" fmla="*/ 200547 w 269287"/>
                <a:gd name="connsiteY183" fmla="*/ 220432 h 263609"/>
                <a:gd name="connsiteX184" fmla="*/ 203141 w 269287"/>
                <a:gd name="connsiteY184" fmla="*/ 218565 h 263609"/>
                <a:gd name="connsiteX185" fmla="*/ 205573 w 269287"/>
                <a:gd name="connsiteY185" fmla="*/ 216617 h 263609"/>
                <a:gd name="connsiteX186" fmla="*/ 207842 w 269287"/>
                <a:gd name="connsiteY186" fmla="*/ 214913 h 263609"/>
                <a:gd name="connsiteX187" fmla="*/ 209788 w 269287"/>
                <a:gd name="connsiteY187" fmla="*/ 213209 h 263609"/>
                <a:gd name="connsiteX188" fmla="*/ 211571 w 269287"/>
                <a:gd name="connsiteY188" fmla="*/ 211748 h 263609"/>
                <a:gd name="connsiteX189" fmla="*/ 216192 w 269287"/>
                <a:gd name="connsiteY189" fmla="*/ 206878 h 263609"/>
                <a:gd name="connsiteX190" fmla="*/ 220407 w 269287"/>
                <a:gd name="connsiteY190" fmla="*/ 201765 h 263609"/>
                <a:gd name="connsiteX191" fmla="*/ 224217 w 269287"/>
                <a:gd name="connsiteY191" fmla="*/ 196490 h 263609"/>
                <a:gd name="connsiteX192" fmla="*/ 227784 w 269287"/>
                <a:gd name="connsiteY192" fmla="*/ 191052 h 263609"/>
                <a:gd name="connsiteX193" fmla="*/ 231026 w 269287"/>
                <a:gd name="connsiteY193" fmla="*/ 185289 h 263609"/>
                <a:gd name="connsiteX194" fmla="*/ 233944 w 269287"/>
                <a:gd name="connsiteY194" fmla="*/ 179446 h 263609"/>
                <a:gd name="connsiteX195" fmla="*/ 236376 w 269287"/>
                <a:gd name="connsiteY195" fmla="*/ 173440 h 263609"/>
                <a:gd name="connsiteX196" fmla="*/ 238565 w 269287"/>
                <a:gd name="connsiteY196" fmla="*/ 167272 h 263609"/>
                <a:gd name="connsiteX197" fmla="*/ 240267 w 269287"/>
                <a:gd name="connsiteY197" fmla="*/ 161022 h 263609"/>
                <a:gd name="connsiteX198" fmla="*/ 241564 w 269287"/>
                <a:gd name="connsiteY198" fmla="*/ 154611 h 263609"/>
                <a:gd name="connsiteX199" fmla="*/ 242537 w 269287"/>
                <a:gd name="connsiteY199" fmla="*/ 148037 h 263609"/>
                <a:gd name="connsiteX200" fmla="*/ 243185 w 269287"/>
                <a:gd name="connsiteY200" fmla="*/ 141463 h 263609"/>
                <a:gd name="connsiteX201" fmla="*/ 243428 w 269287"/>
                <a:gd name="connsiteY201" fmla="*/ 134727 h 263609"/>
                <a:gd name="connsiteX202" fmla="*/ 243185 w 269287"/>
                <a:gd name="connsiteY202" fmla="*/ 127341 h 263609"/>
                <a:gd name="connsiteX203" fmla="*/ 242375 w 269287"/>
                <a:gd name="connsiteY203" fmla="*/ 120036 h 263609"/>
                <a:gd name="connsiteX204" fmla="*/ 241159 w 269287"/>
                <a:gd name="connsiteY204" fmla="*/ 112813 h 263609"/>
                <a:gd name="connsiteX205" fmla="*/ 239537 w 269287"/>
                <a:gd name="connsiteY205" fmla="*/ 105915 h 263609"/>
                <a:gd name="connsiteX206" fmla="*/ 237349 w 269287"/>
                <a:gd name="connsiteY206" fmla="*/ 99016 h 263609"/>
                <a:gd name="connsiteX207" fmla="*/ 234836 w 269287"/>
                <a:gd name="connsiteY207" fmla="*/ 92442 h 263609"/>
                <a:gd name="connsiteX208" fmla="*/ 231837 w 269287"/>
                <a:gd name="connsiteY208" fmla="*/ 86111 h 263609"/>
                <a:gd name="connsiteX209" fmla="*/ 228513 w 269287"/>
                <a:gd name="connsiteY209" fmla="*/ 79862 h 263609"/>
                <a:gd name="connsiteX210" fmla="*/ 224865 w 269287"/>
                <a:gd name="connsiteY210" fmla="*/ 73937 h 263609"/>
                <a:gd name="connsiteX211" fmla="*/ 220731 w 269287"/>
                <a:gd name="connsiteY211" fmla="*/ 68337 h 263609"/>
                <a:gd name="connsiteX212" fmla="*/ 216273 w 269287"/>
                <a:gd name="connsiteY212" fmla="*/ 62900 h 263609"/>
                <a:gd name="connsiteX213" fmla="*/ 211571 w 269287"/>
                <a:gd name="connsiteY213" fmla="*/ 57786 h 263609"/>
                <a:gd name="connsiteX214" fmla="*/ 206383 w 269287"/>
                <a:gd name="connsiteY214" fmla="*/ 53079 h 263609"/>
                <a:gd name="connsiteX215" fmla="*/ 201033 w 269287"/>
                <a:gd name="connsiteY215" fmla="*/ 48615 h 263609"/>
                <a:gd name="connsiteX216" fmla="*/ 195440 w 269287"/>
                <a:gd name="connsiteY216" fmla="*/ 44476 h 263609"/>
                <a:gd name="connsiteX217" fmla="*/ 189522 w 269287"/>
                <a:gd name="connsiteY217" fmla="*/ 40823 h 263609"/>
                <a:gd name="connsiteX218" fmla="*/ 183281 w 269287"/>
                <a:gd name="connsiteY218" fmla="*/ 37496 h 263609"/>
                <a:gd name="connsiteX219" fmla="*/ 176958 w 269287"/>
                <a:gd name="connsiteY219" fmla="*/ 34493 h 263609"/>
                <a:gd name="connsiteX220" fmla="*/ 170392 w 269287"/>
                <a:gd name="connsiteY220" fmla="*/ 31977 h 263609"/>
                <a:gd name="connsiteX221" fmla="*/ 163502 w 269287"/>
                <a:gd name="connsiteY221" fmla="*/ 29786 h 263609"/>
                <a:gd name="connsiteX222" fmla="*/ 156530 w 269287"/>
                <a:gd name="connsiteY222" fmla="*/ 28162 h 263609"/>
                <a:gd name="connsiteX223" fmla="*/ 149397 w 269287"/>
                <a:gd name="connsiteY223" fmla="*/ 26864 h 263609"/>
                <a:gd name="connsiteX224" fmla="*/ 142101 w 269287"/>
                <a:gd name="connsiteY224" fmla="*/ 26133 h 263609"/>
                <a:gd name="connsiteX225" fmla="*/ 134725 w 269287"/>
                <a:gd name="connsiteY225" fmla="*/ 25890 h 263609"/>
                <a:gd name="connsiteX226" fmla="*/ 127267 w 269287"/>
                <a:gd name="connsiteY226" fmla="*/ 26133 h 263609"/>
                <a:gd name="connsiteX227" fmla="*/ 119890 w 269287"/>
                <a:gd name="connsiteY227" fmla="*/ 26864 h 263609"/>
                <a:gd name="connsiteX228" fmla="*/ 112838 w 269287"/>
                <a:gd name="connsiteY228" fmla="*/ 28162 h 263609"/>
                <a:gd name="connsiteX229" fmla="*/ 105786 w 269287"/>
                <a:gd name="connsiteY229" fmla="*/ 29786 h 263609"/>
                <a:gd name="connsiteX230" fmla="*/ 98976 w 269287"/>
                <a:gd name="connsiteY230" fmla="*/ 31977 h 263609"/>
                <a:gd name="connsiteX231" fmla="*/ 92329 w 269287"/>
                <a:gd name="connsiteY231" fmla="*/ 34493 h 263609"/>
                <a:gd name="connsiteX232" fmla="*/ 86006 w 269287"/>
                <a:gd name="connsiteY232" fmla="*/ 37496 h 263609"/>
                <a:gd name="connsiteX233" fmla="*/ 79846 w 269287"/>
                <a:gd name="connsiteY233" fmla="*/ 40823 h 263609"/>
                <a:gd name="connsiteX234" fmla="*/ 73928 w 269287"/>
                <a:gd name="connsiteY234" fmla="*/ 44476 h 263609"/>
                <a:gd name="connsiteX235" fmla="*/ 68254 w 269287"/>
                <a:gd name="connsiteY235" fmla="*/ 48615 h 263609"/>
                <a:gd name="connsiteX236" fmla="*/ 62904 w 269287"/>
                <a:gd name="connsiteY236" fmla="*/ 53079 h 263609"/>
                <a:gd name="connsiteX237" fmla="*/ 57878 w 269287"/>
                <a:gd name="connsiteY237" fmla="*/ 57786 h 263609"/>
                <a:gd name="connsiteX238" fmla="*/ 53095 w 269287"/>
                <a:gd name="connsiteY238" fmla="*/ 62900 h 263609"/>
                <a:gd name="connsiteX239" fmla="*/ 48637 w 269287"/>
                <a:gd name="connsiteY239" fmla="*/ 68337 h 263609"/>
                <a:gd name="connsiteX240" fmla="*/ 44584 w 269287"/>
                <a:gd name="connsiteY240" fmla="*/ 73937 h 263609"/>
                <a:gd name="connsiteX241" fmla="*/ 40774 w 269287"/>
                <a:gd name="connsiteY241" fmla="*/ 79862 h 263609"/>
                <a:gd name="connsiteX242" fmla="*/ 37450 w 269287"/>
                <a:gd name="connsiteY242" fmla="*/ 86111 h 263609"/>
                <a:gd name="connsiteX243" fmla="*/ 34532 w 269287"/>
                <a:gd name="connsiteY243" fmla="*/ 92442 h 263609"/>
                <a:gd name="connsiteX244" fmla="*/ 31938 w 269287"/>
                <a:gd name="connsiteY244" fmla="*/ 99016 h 263609"/>
                <a:gd name="connsiteX245" fmla="*/ 29831 w 269287"/>
                <a:gd name="connsiteY245" fmla="*/ 105915 h 263609"/>
                <a:gd name="connsiteX246" fmla="*/ 28128 w 269287"/>
                <a:gd name="connsiteY246" fmla="*/ 112813 h 263609"/>
                <a:gd name="connsiteX247" fmla="*/ 26912 w 269287"/>
                <a:gd name="connsiteY247" fmla="*/ 120036 h 263609"/>
                <a:gd name="connsiteX248" fmla="*/ 26183 w 269287"/>
                <a:gd name="connsiteY248" fmla="*/ 127341 h 263609"/>
                <a:gd name="connsiteX249" fmla="*/ 25940 w 269287"/>
                <a:gd name="connsiteY249" fmla="*/ 134727 h 263609"/>
                <a:gd name="connsiteX250" fmla="*/ 26183 w 269287"/>
                <a:gd name="connsiteY250" fmla="*/ 141463 h 263609"/>
                <a:gd name="connsiteX251" fmla="*/ 26750 w 269287"/>
                <a:gd name="connsiteY251" fmla="*/ 148037 h 263609"/>
                <a:gd name="connsiteX252" fmla="*/ 27723 w 269287"/>
                <a:gd name="connsiteY252" fmla="*/ 154530 h 263609"/>
                <a:gd name="connsiteX253" fmla="*/ 29020 w 269287"/>
                <a:gd name="connsiteY253" fmla="*/ 160941 h 263609"/>
                <a:gd name="connsiteX254" fmla="*/ 30803 w 269287"/>
                <a:gd name="connsiteY254" fmla="*/ 167110 h 263609"/>
                <a:gd name="connsiteX255" fmla="*/ 32911 w 269287"/>
                <a:gd name="connsiteY255" fmla="*/ 173359 h 263609"/>
                <a:gd name="connsiteX256" fmla="*/ 35424 w 269287"/>
                <a:gd name="connsiteY256" fmla="*/ 179365 h 263609"/>
                <a:gd name="connsiteX257" fmla="*/ 38180 w 269287"/>
                <a:gd name="connsiteY257" fmla="*/ 185127 h 263609"/>
                <a:gd name="connsiteX258" fmla="*/ 41422 w 269287"/>
                <a:gd name="connsiteY258" fmla="*/ 190890 h 263609"/>
                <a:gd name="connsiteX259" fmla="*/ 44989 w 269287"/>
                <a:gd name="connsiteY259" fmla="*/ 196327 h 263609"/>
                <a:gd name="connsiteX260" fmla="*/ 48880 w 269287"/>
                <a:gd name="connsiteY260" fmla="*/ 201684 h 263609"/>
                <a:gd name="connsiteX261" fmla="*/ 53095 w 269287"/>
                <a:gd name="connsiteY261" fmla="*/ 206716 h 263609"/>
                <a:gd name="connsiteX262" fmla="*/ 57635 w 269287"/>
                <a:gd name="connsiteY262" fmla="*/ 211585 h 263609"/>
                <a:gd name="connsiteX263" fmla="*/ 62255 w 269287"/>
                <a:gd name="connsiteY263" fmla="*/ 215968 h 263609"/>
                <a:gd name="connsiteX264" fmla="*/ 67200 w 269287"/>
                <a:gd name="connsiteY264" fmla="*/ 220107 h 263609"/>
                <a:gd name="connsiteX265" fmla="*/ 72307 w 269287"/>
                <a:gd name="connsiteY265" fmla="*/ 224003 h 263609"/>
                <a:gd name="connsiteX266" fmla="*/ 77657 w 269287"/>
                <a:gd name="connsiteY266" fmla="*/ 227493 h 263609"/>
                <a:gd name="connsiteX267" fmla="*/ 83250 w 269287"/>
                <a:gd name="connsiteY267" fmla="*/ 230658 h 263609"/>
                <a:gd name="connsiteX268" fmla="*/ 89006 w 269287"/>
                <a:gd name="connsiteY268" fmla="*/ 233580 h 263609"/>
                <a:gd name="connsiteX269" fmla="*/ 94842 w 269287"/>
                <a:gd name="connsiteY269" fmla="*/ 236177 h 263609"/>
                <a:gd name="connsiteX270" fmla="*/ 100841 w 269287"/>
                <a:gd name="connsiteY270" fmla="*/ 238287 h 263609"/>
                <a:gd name="connsiteX271" fmla="*/ 103030 w 269287"/>
                <a:gd name="connsiteY271" fmla="*/ 239180 h 263609"/>
                <a:gd name="connsiteX272" fmla="*/ 104894 w 269287"/>
                <a:gd name="connsiteY272" fmla="*/ 240397 h 263609"/>
                <a:gd name="connsiteX273" fmla="*/ 106515 w 269287"/>
                <a:gd name="connsiteY273" fmla="*/ 242021 h 263609"/>
                <a:gd name="connsiteX274" fmla="*/ 107893 w 269287"/>
                <a:gd name="connsiteY274" fmla="*/ 243725 h 263609"/>
                <a:gd name="connsiteX275" fmla="*/ 108866 w 269287"/>
                <a:gd name="connsiteY275" fmla="*/ 245754 h 263609"/>
                <a:gd name="connsiteX276" fmla="*/ 109514 w 269287"/>
                <a:gd name="connsiteY276" fmla="*/ 247864 h 263609"/>
                <a:gd name="connsiteX277" fmla="*/ 109758 w 269287"/>
                <a:gd name="connsiteY277" fmla="*/ 250137 h 263609"/>
                <a:gd name="connsiteX278" fmla="*/ 109677 w 269287"/>
                <a:gd name="connsiteY278" fmla="*/ 252328 h 263609"/>
                <a:gd name="connsiteX279" fmla="*/ 109190 w 269287"/>
                <a:gd name="connsiteY279" fmla="*/ 254682 h 263609"/>
                <a:gd name="connsiteX280" fmla="*/ 108218 w 269287"/>
                <a:gd name="connsiteY280" fmla="*/ 256873 h 263609"/>
                <a:gd name="connsiteX281" fmla="*/ 106921 w 269287"/>
                <a:gd name="connsiteY281" fmla="*/ 258821 h 263609"/>
                <a:gd name="connsiteX282" fmla="*/ 105218 w 269287"/>
                <a:gd name="connsiteY282" fmla="*/ 260444 h 263609"/>
                <a:gd name="connsiteX283" fmla="*/ 103435 w 269287"/>
                <a:gd name="connsiteY283" fmla="*/ 261824 h 263609"/>
                <a:gd name="connsiteX284" fmla="*/ 101327 w 269287"/>
                <a:gd name="connsiteY284" fmla="*/ 262716 h 263609"/>
                <a:gd name="connsiteX285" fmla="*/ 99138 w 269287"/>
                <a:gd name="connsiteY285" fmla="*/ 263447 h 263609"/>
                <a:gd name="connsiteX286" fmla="*/ 96788 w 269287"/>
                <a:gd name="connsiteY286" fmla="*/ 263609 h 263609"/>
                <a:gd name="connsiteX287" fmla="*/ 94842 w 269287"/>
                <a:gd name="connsiteY287" fmla="*/ 263447 h 263609"/>
                <a:gd name="connsiteX288" fmla="*/ 92734 w 269287"/>
                <a:gd name="connsiteY288" fmla="*/ 262960 h 263609"/>
                <a:gd name="connsiteX289" fmla="*/ 86168 w 269287"/>
                <a:gd name="connsiteY289" fmla="*/ 260606 h 263609"/>
                <a:gd name="connsiteX290" fmla="*/ 79684 w 269287"/>
                <a:gd name="connsiteY290" fmla="*/ 257847 h 263609"/>
                <a:gd name="connsiteX291" fmla="*/ 73280 w 269287"/>
                <a:gd name="connsiteY291" fmla="*/ 254844 h 263609"/>
                <a:gd name="connsiteX292" fmla="*/ 67119 w 269287"/>
                <a:gd name="connsiteY292" fmla="*/ 251435 h 263609"/>
                <a:gd name="connsiteX293" fmla="*/ 61039 w 269287"/>
                <a:gd name="connsiteY293" fmla="*/ 247702 h 263609"/>
                <a:gd name="connsiteX294" fmla="*/ 55284 w 269287"/>
                <a:gd name="connsiteY294" fmla="*/ 243725 h 263609"/>
                <a:gd name="connsiteX295" fmla="*/ 49691 w 269287"/>
                <a:gd name="connsiteY295" fmla="*/ 239342 h 263609"/>
                <a:gd name="connsiteX296" fmla="*/ 44341 w 269287"/>
                <a:gd name="connsiteY296" fmla="*/ 234797 h 263609"/>
                <a:gd name="connsiteX297" fmla="*/ 39234 w 269287"/>
                <a:gd name="connsiteY297" fmla="*/ 229847 h 263609"/>
                <a:gd name="connsiteX298" fmla="*/ 33965 w 269287"/>
                <a:gd name="connsiteY298" fmla="*/ 224328 h 263609"/>
                <a:gd name="connsiteX299" fmla="*/ 29020 w 269287"/>
                <a:gd name="connsiteY299" fmla="*/ 218565 h 263609"/>
                <a:gd name="connsiteX300" fmla="*/ 24481 w 269287"/>
                <a:gd name="connsiteY300" fmla="*/ 212397 h 263609"/>
                <a:gd name="connsiteX301" fmla="*/ 20346 w 269287"/>
                <a:gd name="connsiteY301" fmla="*/ 206229 h 263609"/>
                <a:gd name="connsiteX302" fmla="*/ 16618 w 269287"/>
                <a:gd name="connsiteY302" fmla="*/ 199736 h 263609"/>
                <a:gd name="connsiteX303" fmla="*/ 13213 w 269287"/>
                <a:gd name="connsiteY303" fmla="*/ 193081 h 263609"/>
                <a:gd name="connsiteX304" fmla="*/ 10133 w 269287"/>
                <a:gd name="connsiteY304" fmla="*/ 186263 h 263609"/>
                <a:gd name="connsiteX305" fmla="*/ 7539 w 269287"/>
                <a:gd name="connsiteY305" fmla="*/ 179284 h 263609"/>
                <a:gd name="connsiteX306" fmla="*/ 5188 w 269287"/>
                <a:gd name="connsiteY306" fmla="*/ 172141 h 263609"/>
                <a:gd name="connsiteX307" fmla="*/ 3404 w 269287"/>
                <a:gd name="connsiteY307" fmla="*/ 164918 h 263609"/>
                <a:gd name="connsiteX308" fmla="*/ 1864 w 269287"/>
                <a:gd name="connsiteY308" fmla="*/ 157451 h 263609"/>
                <a:gd name="connsiteX309" fmla="*/ 810 w 269287"/>
                <a:gd name="connsiteY309" fmla="*/ 150066 h 263609"/>
                <a:gd name="connsiteX310" fmla="*/ 243 w 269287"/>
                <a:gd name="connsiteY310" fmla="*/ 142437 h 263609"/>
                <a:gd name="connsiteX311" fmla="*/ 0 w 269287"/>
                <a:gd name="connsiteY311" fmla="*/ 134727 h 263609"/>
                <a:gd name="connsiteX312" fmla="*/ 243 w 269287"/>
                <a:gd name="connsiteY312" fmla="*/ 126205 h 263609"/>
                <a:gd name="connsiteX313" fmla="*/ 1054 w 269287"/>
                <a:gd name="connsiteY313" fmla="*/ 117926 h 263609"/>
                <a:gd name="connsiteX314" fmla="*/ 2351 w 269287"/>
                <a:gd name="connsiteY314" fmla="*/ 109729 h 263609"/>
                <a:gd name="connsiteX315" fmla="*/ 4134 w 269287"/>
                <a:gd name="connsiteY315" fmla="*/ 101613 h 263609"/>
                <a:gd name="connsiteX316" fmla="*/ 6323 w 269287"/>
                <a:gd name="connsiteY316" fmla="*/ 93741 h 263609"/>
                <a:gd name="connsiteX317" fmla="*/ 9079 w 269287"/>
                <a:gd name="connsiteY317" fmla="*/ 86111 h 263609"/>
                <a:gd name="connsiteX318" fmla="*/ 12240 w 269287"/>
                <a:gd name="connsiteY318" fmla="*/ 78645 h 263609"/>
                <a:gd name="connsiteX319" fmla="*/ 15726 w 269287"/>
                <a:gd name="connsiteY319" fmla="*/ 71421 h 263609"/>
                <a:gd name="connsiteX320" fmla="*/ 19779 w 269287"/>
                <a:gd name="connsiteY320" fmla="*/ 64523 h 263609"/>
                <a:gd name="connsiteX321" fmla="*/ 24156 w 269287"/>
                <a:gd name="connsiteY321" fmla="*/ 57786 h 263609"/>
                <a:gd name="connsiteX322" fmla="*/ 28858 w 269287"/>
                <a:gd name="connsiteY322" fmla="*/ 51374 h 263609"/>
                <a:gd name="connsiteX323" fmla="*/ 33965 w 269287"/>
                <a:gd name="connsiteY323" fmla="*/ 45287 h 263609"/>
                <a:gd name="connsiteX324" fmla="*/ 39477 w 269287"/>
                <a:gd name="connsiteY324" fmla="*/ 39444 h 263609"/>
                <a:gd name="connsiteX325" fmla="*/ 45313 w 269287"/>
                <a:gd name="connsiteY325" fmla="*/ 34006 h 263609"/>
                <a:gd name="connsiteX326" fmla="*/ 51393 w 269287"/>
                <a:gd name="connsiteY326" fmla="*/ 28893 h 263609"/>
                <a:gd name="connsiteX327" fmla="*/ 57797 w 269287"/>
                <a:gd name="connsiteY327" fmla="*/ 24186 h 263609"/>
                <a:gd name="connsiteX328" fmla="*/ 64444 w 269287"/>
                <a:gd name="connsiteY328" fmla="*/ 19803 h 263609"/>
                <a:gd name="connsiteX329" fmla="*/ 71415 w 269287"/>
                <a:gd name="connsiteY329" fmla="*/ 15745 h 263609"/>
                <a:gd name="connsiteX330" fmla="*/ 78549 w 269287"/>
                <a:gd name="connsiteY330" fmla="*/ 12174 h 263609"/>
                <a:gd name="connsiteX331" fmla="*/ 86087 w 269287"/>
                <a:gd name="connsiteY331" fmla="*/ 9090 h 263609"/>
                <a:gd name="connsiteX332" fmla="*/ 93707 w 269287"/>
                <a:gd name="connsiteY332" fmla="*/ 6330 h 263609"/>
                <a:gd name="connsiteX333" fmla="*/ 101489 w 269287"/>
                <a:gd name="connsiteY333" fmla="*/ 4058 h 263609"/>
                <a:gd name="connsiteX334" fmla="*/ 109596 w 269287"/>
                <a:gd name="connsiteY334" fmla="*/ 2272 h 263609"/>
                <a:gd name="connsiteX335" fmla="*/ 117783 w 269287"/>
                <a:gd name="connsiteY335" fmla="*/ 1055 h 263609"/>
                <a:gd name="connsiteX336" fmla="*/ 126213 w 269287"/>
                <a:gd name="connsiteY336" fmla="*/ 243 h 26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269287" h="263609">
                  <a:moveTo>
                    <a:pt x="158785" y="52722"/>
                  </a:moveTo>
                  <a:lnTo>
                    <a:pt x="162497" y="52722"/>
                  </a:lnTo>
                  <a:lnTo>
                    <a:pt x="164312" y="52885"/>
                  </a:lnTo>
                  <a:lnTo>
                    <a:pt x="165961" y="53374"/>
                  </a:lnTo>
                  <a:lnTo>
                    <a:pt x="167446" y="54270"/>
                  </a:lnTo>
                  <a:lnTo>
                    <a:pt x="168601" y="55411"/>
                  </a:lnTo>
                  <a:lnTo>
                    <a:pt x="169508" y="56714"/>
                  </a:lnTo>
                  <a:lnTo>
                    <a:pt x="170086" y="58180"/>
                  </a:lnTo>
                  <a:lnTo>
                    <a:pt x="170333" y="59891"/>
                  </a:lnTo>
                  <a:lnTo>
                    <a:pt x="170333" y="90033"/>
                  </a:lnTo>
                  <a:lnTo>
                    <a:pt x="150866" y="90033"/>
                  </a:lnTo>
                  <a:lnTo>
                    <a:pt x="150866" y="59891"/>
                  </a:lnTo>
                  <a:lnTo>
                    <a:pt x="151114" y="58180"/>
                  </a:lnTo>
                  <a:lnTo>
                    <a:pt x="151691" y="56714"/>
                  </a:lnTo>
                  <a:lnTo>
                    <a:pt x="152681" y="55411"/>
                  </a:lnTo>
                  <a:lnTo>
                    <a:pt x="153836" y="54270"/>
                  </a:lnTo>
                  <a:lnTo>
                    <a:pt x="155320" y="53374"/>
                  </a:lnTo>
                  <a:lnTo>
                    <a:pt x="157053" y="52885"/>
                  </a:lnTo>
                  <a:close/>
                  <a:moveTo>
                    <a:pt x="107355" y="52722"/>
                  </a:moveTo>
                  <a:lnTo>
                    <a:pt x="110833" y="52722"/>
                  </a:lnTo>
                  <a:lnTo>
                    <a:pt x="112651" y="52885"/>
                  </a:lnTo>
                  <a:lnTo>
                    <a:pt x="114153" y="53374"/>
                  </a:lnTo>
                  <a:lnTo>
                    <a:pt x="115575" y="54270"/>
                  </a:lnTo>
                  <a:lnTo>
                    <a:pt x="116761" y="55411"/>
                  </a:lnTo>
                  <a:lnTo>
                    <a:pt x="117631" y="56714"/>
                  </a:lnTo>
                  <a:lnTo>
                    <a:pt x="118184" y="58180"/>
                  </a:lnTo>
                  <a:lnTo>
                    <a:pt x="118421" y="59891"/>
                  </a:lnTo>
                  <a:lnTo>
                    <a:pt x="118421" y="90033"/>
                  </a:lnTo>
                  <a:lnTo>
                    <a:pt x="99766" y="90033"/>
                  </a:lnTo>
                  <a:lnTo>
                    <a:pt x="99766" y="59891"/>
                  </a:lnTo>
                  <a:lnTo>
                    <a:pt x="100003" y="58180"/>
                  </a:lnTo>
                  <a:lnTo>
                    <a:pt x="100557" y="56714"/>
                  </a:lnTo>
                  <a:lnTo>
                    <a:pt x="101426" y="55411"/>
                  </a:lnTo>
                  <a:lnTo>
                    <a:pt x="102612" y="54270"/>
                  </a:lnTo>
                  <a:lnTo>
                    <a:pt x="104035" y="53374"/>
                  </a:lnTo>
                  <a:lnTo>
                    <a:pt x="105537" y="52885"/>
                  </a:lnTo>
                  <a:close/>
                  <a:moveTo>
                    <a:pt x="134725" y="0"/>
                  </a:moveTo>
                  <a:lnTo>
                    <a:pt x="143236" y="243"/>
                  </a:lnTo>
                  <a:lnTo>
                    <a:pt x="151504" y="1055"/>
                  </a:lnTo>
                  <a:lnTo>
                    <a:pt x="159692" y="2272"/>
                  </a:lnTo>
                  <a:lnTo>
                    <a:pt x="167798" y="4058"/>
                  </a:lnTo>
                  <a:lnTo>
                    <a:pt x="175661" y="6330"/>
                  </a:lnTo>
                  <a:lnTo>
                    <a:pt x="183281" y="9090"/>
                  </a:lnTo>
                  <a:lnTo>
                    <a:pt x="190738" y="12174"/>
                  </a:lnTo>
                  <a:lnTo>
                    <a:pt x="197953" y="15745"/>
                  </a:lnTo>
                  <a:lnTo>
                    <a:pt x="204843" y="19803"/>
                  </a:lnTo>
                  <a:lnTo>
                    <a:pt x="211571" y="24186"/>
                  </a:lnTo>
                  <a:lnTo>
                    <a:pt x="217975" y="28893"/>
                  </a:lnTo>
                  <a:lnTo>
                    <a:pt x="224055" y="34006"/>
                  </a:lnTo>
                  <a:lnTo>
                    <a:pt x="229891" y="39444"/>
                  </a:lnTo>
                  <a:lnTo>
                    <a:pt x="235322" y="45287"/>
                  </a:lnTo>
                  <a:lnTo>
                    <a:pt x="240429" y="51374"/>
                  </a:lnTo>
                  <a:lnTo>
                    <a:pt x="245131" y="57786"/>
                  </a:lnTo>
                  <a:lnTo>
                    <a:pt x="249508" y="64523"/>
                  </a:lnTo>
                  <a:lnTo>
                    <a:pt x="253561" y="71421"/>
                  </a:lnTo>
                  <a:lnTo>
                    <a:pt x="257128" y="78645"/>
                  </a:lnTo>
                  <a:lnTo>
                    <a:pt x="260208" y="86111"/>
                  </a:lnTo>
                  <a:lnTo>
                    <a:pt x="262964" y="93741"/>
                  </a:lnTo>
                  <a:lnTo>
                    <a:pt x="265153" y="101613"/>
                  </a:lnTo>
                  <a:lnTo>
                    <a:pt x="267017" y="109729"/>
                  </a:lnTo>
                  <a:lnTo>
                    <a:pt x="268233" y="117926"/>
                  </a:lnTo>
                  <a:lnTo>
                    <a:pt x="269044" y="126205"/>
                  </a:lnTo>
                  <a:lnTo>
                    <a:pt x="269287" y="134727"/>
                  </a:lnTo>
                  <a:lnTo>
                    <a:pt x="269125" y="142518"/>
                  </a:lnTo>
                  <a:lnTo>
                    <a:pt x="268477" y="150147"/>
                  </a:lnTo>
                  <a:lnTo>
                    <a:pt x="267423" y="157614"/>
                  </a:lnTo>
                  <a:lnTo>
                    <a:pt x="265964" y="165081"/>
                  </a:lnTo>
                  <a:lnTo>
                    <a:pt x="264018" y="172304"/>
                  </a:lnTo>
                  <a:lnTo>
                    <a:pt x="261829" y="179527"/>
                  </a:lnTo>
                  <a:lnTo>
                    <a:pt x="259073" y="186588"/>
                  </a:lnTo>
                  <a:lnTo>
                    <a:pt x="255993" y="193405"/>
                  </a:lnTo>
                  <a:lnTo>
                    <a:pt x="252588" y="200142"/>
                  </a:lnTo>
                  <a:lnTo>
                    <a:pt x="248697" y="206553"/>
                  </a:lnTo>
                  <a:lnTo>
                    <a:pt x="244482" y="212884"/>
                  </a:lnTo>
                  <a:lnTo>
                    <a:pt x="239943" y="218971"/>
                  </a:lnTo>
                  <a:lnTo>
                    <a:pt x="234998" y="224815"/>
                  </a:lnTo>
                  <a:lnTo>
                    <a:pt x="229729" y="230333"/>
                  </a:lnTo>
                  <a:lnTo>
                    <a:pt x="229162" y="230739"/>
                  </a:lnTo>
                  <a:lnTo>
                    <a:pt x="228594" y="231307"/>
                  </a:lnTo>
                  <a:lnTo>
                    <a:pt x="227621" y="232200"/>
                  </a:lnTo>
                  <a:lnTo>
                    <a:pt x="226405" y="233255"/>
                  </a:lnTo>
                  <a:lnTo>
                    <a:pt x="224865" y="234473"/>
                  </a:lnTo>
                  <a:lnTo>
                    <a:pt x="223001" y="235934"/>
                  </a:lnTo>
                  <a:lnTo>
                    <a:pt x="220974" y="237638"/>
                  </a:lnTo>
                  <a:lnTo>
                    <a:pt x="218624" y="239342"/>
                  </a:lnTo>
                  <a:lnTo>
                    <a:pt x="216192" y="241209"/>
                  </a:lnTo>
                  <a:lnTo>
                    <a:pt x="213436" y="243076"/>
                  </a:lnTo>
                  <a:lnTo>
                    <a:pt x="210517" y="244942"/>
                  </a:lnTo>
                  <a:lnTo>
                    <a:pt x="207518" y="246971"/>
                  </a:lnTo>
                  <a:lnTo>
                    <a:pt x="204276" y="248757"/>
                  </a:lnTo>
                  <a:lnTo>
                    <a:pt x="200952" y="250624"/>
                  </a:lnTo>
                  <a:lnTo>
                    <a:pt x="197629" y="252328"/>
                  </a:lnTo>
                  <a:lnTo>
                    <a:pt x="194143" y="253870"/>
                  </a:lnTo>
                  <a:lnTo>
                    <a:pt x="190576" y="255412"/>
                  </a:lnTo>
                  <a:lnTo>
                    <a:pt x="186928" y="256629"/>
                  </a:lnTo>
                  <a:lnTo>
                    <a:pt x="183281" y="257603"/>
                  </a:lnTo>
                  <a:lnTo>
                    <a:pt x="179714" y="258334"/>
                  </a:lnTo>
                  <a:lnTo>
                    <a:pt x="176066" y="258902"/>
                  </a:lnTo>
                  <a:lnTo>
                    <a:pt x="172418" y="259064"/>
                  </a:lnTo>
                  <a:lnTo>
                    <a:pt x="168041" y="258902"/>
                  </a:lnTo>
                  <a:lnTo>
                    <a:pt x="163745" y="258253"/>
                  </a:lnTo>
                  <a:lnTo>
                    <a:pt x="159692" y="257360"/>
                  </a:lnTo>
                  <a:lnTo>
                    <a:pt x="155720" y="256061"/>
                  </a:lnTo>
                  <a:lnTo>
                    <a:pt x="151910" y="254438"/>
                  </a:lnTo>
                  <a:lnTo>
                    <a:pt x="148424" y="252409"/>
                  </a:lnTo>
                  <a:lnTo>
                    <a:pt x="145020" y="250137"/>
                  </a:lnTo>
                  <a:lnTo>
                    <a:pt x="141777" y="247377"/>
                  </a:lnTo>
                  <a:lnTo>
                    <a:pt x="138940" y="244374"/>
                  </a:lnTo>
                  <a:lnTo>
                    <a:pt x="135941" y="240803"/>
                  </a:lnTo>
                  <a:lnTo>
                    <a:pt x="133266" y="236907"/>
                  </a:lnTo>
                  <a:lnTo>
                    <a:pt x="131077" y="232849"/>
                  </a:lnTo>
                  <a:lnTo>
                    <a:pt x="128969" y="228548"/>
                  </a:lnTo>
                  <a:lnTo>
                    <a:pt x="127267" y="224165"/>
                  </a:lnTo>
                  <a:lnTo>
                    <a:pt x="125889" y="219620"/>
                  </a:lnTo>
                  <a:lnTo>
                    <a:pt x="124592" y="215075"/>
                  </a:lnTo>
                  <a:lnTo>
                    <a:pt x="123538" y="210449"/>
                  </a:lnTo>
                  <a:lnTo>
                    <a:pt x="122728" y="205904"/>
                  </a:lnTo>
                  <a:lnTo>
                    <a:pt x="122160" y="201359"/>
                  </a:lnTo>
                  <a:lnTo>
                    <a:pt x="121674" y="196977"/>
                  </a:lnTo>
                  <a:lnTo>
                    <a:pt x="121350" y="192675"/>
                  </a:lnTo>
                  <a:lnTo>
                    <a:pt x="121187" y="188617"/>
                  </a:lnTo>
                  <a:lnTo>
                    <a:pt x="121025" y="184721"/>
                  </a:lnTo>
                  <a:lnTo>
                    <a:pt x="121025" y="181069"/>
                  </a:lnTo>
                  <a:lnTo>
                    <a:pt x="116405" y="180420"/>
                  </a:lnTo>
                  <a:lnTo>
                    <a:pt x="111946" y="179365"/>
                  </a:lnTo>
                  <a:lnTo>
                    <a:pt x="107731" y="177823"/>
                  </a:lnTo>
                  <a:lnTo>
                    <a:pt x="103678" y="175794"/>
                  </a:lnTo>
                  <a:lnTo>
                    <a:pt x="99949" y="173440"/>
                  </a:lnTo>
                  <a:lnTo>
                    <a:pt x="96382" y="170681"/>
                  </a:lnTo>
                  <a:lnTo>
                    <a:pt x="93302" y="167515"/>
                  </a:lnTo>
                  <a:lnTo>
                    <a:pt x="90384" y="164188"/>
                  </a:lnTo>
                  <a:lnTo>
                    <a:pt x="87871" y="160454"/>
                  </a:lnTo>
                  <a:lnTo>
                    <a:pt x="85844" y="156559"/>
                  </a:lnTo>
                  <a:lnTo>
                    <a:pt x="84223" y="152338"/>
                  </a:lnTo>
                  <a:lnTo>
                    <a:pt x="82926" y="147956"/>
                  </a:lnTo>
                  <a:lnTo>
                    <a:pt x="82196" y="143330"/>
                  </a:lnTo>
                  <a:lnTo>
                    <a:pt x="81953" y="138622"/>
                  </a:lnTo>
                  <a:lnTo>
                    <a:pt x="81953" y="98204"/>
                  </a:lnTo>
                  <a:lnTo>
                    <a:pt x="187415" y="98204"/>
                  </a:lnTo>
                  <a:lnTo>
                    <a:pt x="187415" y="138622"/>
                  </a:lnTo>
                  <a:lnTo>
                    <a:pt x="187172" y="143167"/>
                  </a:lnTo>
                  <a:lnTo>
                    <a:pt x="186442" y="147469"/>
                  </a:lnTo>
                  <a:lnTo>
                    <a:pt x="185388" y="151689"/>
                  </a:lnTo>
                  <a:lnTo>
                    <a:pt x="183767" y="155747"/>
                  </a:lnTo>
                  <a:lnTo>
                    <a:pt x="181903" y="159562"/>
                  </a:lnTo>
                  <a:lnTo>
                    <a:pt x="179714" y="163051"/>
                  </a:lnTo>
                  <a:lnTo>
                    <a:pt x="177039" y="166460"/>
                  </a:lnTo>
                  <a:lnTo>
                    <a:pt x="174121" y="169544"/>
                  </a:lnTo>
                  <a:lnTo>
                    <a:pt x="170959" y="172223"/>
                  </a:lnTo>
                  <a:lnTo>
                    <a:pt x="167474" y="174739"/>
                  </a:lnTo>
                  <a:lnTo>
                    <a:pt x="163745" y="176768"/>
                  </a:lnTo>
                  <a:lnTo>
                    <a:pt x="159773" y="178472"/>
                  </a:lnTo>
                  <a:lnTo>
                    <a:pt x="155720" y="179771"/>
                  </a:lnTo>
                  <a:lnTo>
                    <a:pt x="151423" y="180663"/>
                  </a:lnTo>
                  <a:lnTo>
                    <a:pt x="146965" y="181150"/>
                  </a:lnTo>
                  <a:lnTo>
                    <a:pt x="146965" y="184640"/>
                  </a:lnTo>
                  <a:lnTo>
                    <a:pt x="147046" y="188292"/>
                  </a:lnTo>
                  <a:lnTo>
                    <a:pt x="147289" y="192107"/>
                  </a:lnTo>
                  <a:lnTo>
                    <a:pt x="147695" y="196003"/>
                  </a:lnTo>
                  <a:lnTo>
                    <a:pt x="148181" y="199898"/>
                  </a:lnTo>
                  <a:lnTo>
                    <a:pt x="148748" y="203713"/>
                  </a:lnTo>
                  <a:lnTo>
                    <a:pt x="149478" y="207609"/>
                  </a:lnTo>
                  <a:lnTo>
                    <a:pt x="150451" y="211342"/>
                  </a:lnTo>
                  <a:lnTo>
                    <a:pt x="151504" y="214994"/>
                  </a:lnTo>
                  <a:lnTo>
                    <a:pt x="152883" y="218484"/>
                  </a:lnTo>
                  <a:lnTo>
                    <a:pt x="154423" y="221568"/>
                  </a:lnTo>
                  <a:lnTo>
                    <a:pt x="156206" y="224490"/>
                  </a:lnTo>
                  <a:lnTo>
                    <a:pt x="158233" y="227087"/>
                  </a:lnTo>
                  <a:lnTo>
                    <a:pt x="160097" y="228954"/>
                  </a:lnTo>
                  <a:lnTo>
                    <a:pt x="162205" y="230415"/>
                  </a:lnTo>
                  <a:lnTo>
                    <a:pt x="164393" y="231632"/>
                  </a:lnTo>
                  <a:lnTo>
                    <a:pt x="166906" y="232444"/>
                  </a:lnTo>
                  <a:lnTo>
                    <a:pt x="169500" y="232931"/>
                  </a:lnTo>
                  <a:lnTo>
                    <a:pt x="172418" y="233093"/>
                  </a:lnTo>
                  <a:lnTo>
                    <a:pt x="174931" y="232931"/>
                  </a:lnTo>
                  <a:lnTo>
                    <a:pt x="177444" y="232362"/>
                  </a:lnTo>
                  <a:lnTo>
                    <a:pt x="180281" y="231551"/>
                  </a:lnTo>
                  <a:lnTo>
                    <a:pt x="183037" y="230415"/>
                  </a:lnTo>
                  <a:lnTo>
                    <a:pt x="186037" y="229116"/>
                  </a:lnTo>
                  <a:lnTo>
                    <a:pt x="189036" y="227655"/>
                  </a:lnTo>
                  <a:lnTo>
                    <a:pt x="191954" y="225951"/>
                  </a:lnTo>
                  <a:lnTo>
                    <a:pt x="194872" y="224165"/>
                  </a:lnTo>
                  <a:lnTo>
                    <a:pt x="197791" y="222299"/>
                  </a:lnTo>
                  <a:lnTo>
                    <a:pt x="200547" y="220432"/>
                  </a:lnTo>
                  <a:lnTo>
                    <a:pt x="203141" y="218565"/>
                  </a:lnTo>
                  <a:lnTo>
                    <a:pt x="205573" y="216617"/>
                  </a:lnTo>
                  <a:lnTo>
                    <a:pt x="207842" y="214913"/>
                  </a:lnTo>
                  <a:lnTo>
                    <a:pt x="209788" y="213209"/>
                  </a:lnTo>
                  <a:lnTo>
                    <a:pt x="211571" y="211748"/>
                  </a:lnTo>
                  <a:lnTo>
                    <a:pt x="216192" y="206878"/>
                  </a:lnTo>
                  <a:lnTo>
                    <a:pt x="220407" y="201765"/>
                  </a:lnTo>
                  <a:lnTo>
                    <a:pt x="224217" y="196490"/>
                  </a:lnTo>
                  <a:lnTo>
                    <a:pt x="227784" y="191052"/>
                  </a:lnTo>
                  <a:lnTo>
                    <a:pt x="231026" y="185289"/>
                  </a:lnTo>
                  <a:lnTo>
                    <a:pt x="233944" y="179446"/>
                  </a:lnTo>
                  <a:lnTo>
                    <a:pt x="236376" y="173440"/>
                  </a:lnTo>
                  <a:lnTo>
                    <a:pt x="238565" y="167272"/>
                  </a:lnTo>
                  <a:lnTo>
                    <a:pt x="240267" y="161022"/>
                  </a:lnTo>
                  <a:lnTo>
                    <a:pt x="241564" y="154611"/>
                  </a:lnTo>
                  <a:lnTo>
                    <a:pt x="242537" y="148037"/>
                  </a:lnTo>
                  <a:lnTo>
                    <a:pt x="243185" y="141463"/>
                  </a:lnTo>
                  <a:lnTo>
                    <a:pt x="243428" y="134727"/>
                  </a:lnTo>
                  <a:lnTo>
                    <a:pt x="243185" y="127341"/>
                  </a:lnTo>
                  <a:lnTo>
                    <a:pt x="242375" y="120036"/>
                  </a:lnTo>
                  <a:lnTo>
                    <a:pt x="241159" y="112813"/>
                  </a:lnTo>
                  <a:lnTo>
                    <a:pt x="239537" y="105915"/>
                  </a:lnTo>
                  <a:lnTo>
                    <a:pt x="237349" y="99016"/>
                  </a:lnTo>
                  <a:lnTo>
                    <a:pt x="234836" y="92442"/>
                  </a:lnTo>
                  <a:lnTo>
                    <a:pt x="231837" y="86111"/>
                  </a:lnTo>
                  <a:lnTo>
                    <a:pt x="228513" y="79862"/>
                  </a:lnTo>
                  <a:lnTo>
                    <a:pt x="224865" y="73937"/>
                  </a:lnTo>
                  <a:lnTo>
                    <a:pt x="220731" y="68337"/>
                  </a:lnTo>
                  <a:lnTo>
                    <a:pt x="216273" y="62900"/>
                  </a:lnTo>
                  <a:lnTo>
                    <a:pt x="211571" y="57786"/>
                  </a:lnTo>
                  <a:lnTo>
                    <a:pt x="206383" y="53079"/>
                  </a:lnTo>
                  <a:lnTo>
                    <a:pt x="201033" y="48615"/>
                  </a:lnTo>
                  <a:lnTo>
                    <a:pt x="195440" y="44476"/>
                  </a:lnTo>
                  <a:lnTo>
                    <a:pt x="189522" y="40823"/>
                  </a:lnTo>
                  <a:lnTo>
                    <a:pt x="183281" y="37496"/>
                  </a:lnTo>
                  <a:lnTo>
                    <a:pt x="176958" y="34493"/>
                  </a:lnTo>
                  <a:lnTo>
                    <a:pt x="170392" y="31977"/>
                  </a:lnTo>
                  <a:lnTo>
                    <a:pt x="163502" y="29786"/>
                  </a:lnTo>
                  <a:lnTo>
                    <a:pt x="156530" y="28162"/>
                  </a:lnTo>
                  <a:lnTo>
                    <a:pt x="149397" y="26864"/>
                  </a:lnTo>
                  <a:lnTo>
                    <a:pt x="142101" y="26133"/>
                  </a:lnTo>
                  <a:lnTo>
                    <a:pt x="134725" y="25890"/>
                  </a:lnTo>
                  <a:lnTo>
                    <a:pt x="127267" y="26133"/>
                  </a:lnTo>
                  <a:lnTo>
                    <a:pt x="119890" y="26864"/>
                  </a:lnTo>
                  <a:lnTo>
                    <a:pt x="112838" y="28162"/>
                  </a:lnTo>
                  <a:lnTo>
                    <a:pt x="105786" y="29786"/>
                  </a:lnTo>
                  <a:lnTo>
                    <a:pt x="98976" y="31977"/>
                  </a:lnTo>
                  <a:lnTo>
                    <a:pt x="92329" y="34493"/>
                  </a:lnTo>
                  <a:lnTo>
                    <a:pt x="86006" y="37496"/>
                  </a:lnTo>
                  <a:lnTo>
                    <a:pt x="79846" y="40823"/>
                  </a:lnTo>
                  <a:lnTo>
                    <a:pt x="73928" y="44476"/>
                  </a:lnTo>
                  <a:lnTo>
                    <a:pt x="68254" y="48615"/>
                  </a:lnTo>
                  <a:lnTo>
                    <a:pt x="62904" y="53079"/>
                  </a:lnTo>
                  <a:lnTo>
                    <a:pt x="57878" y="57786"/>
                  </a:lnTo>
                  <a:lnTo>
                    <a:pt x="53095" y="62900"/>
                  </a:lnTo>
                  <a:lnTo>
                    <a:pt x="48637" y="68337"/>
                  </a:lnTo>
                  <a:lnTo>
                    <a:pt x="44584" y="73937"/>
                  </a:lnTo>
                  <a:lnTo>
                    <a:pt x="40774" y="79862"/>
                  </a:lnTo>
                  <a:lnTo>
                    <a:pt x="37450" y="86111"/>
                  </a:lnTo>
                  <a:lnTo>
                    <a:pt x="34532" y="92442"/>
                  </a:lnTo>
                  <a:lnTo>
                    <a:pt x="31938" y="99016"/>
                  </a:lnTo>
                  <a:lnTo>
                    <a:pt x="29831" y="105915"/>
                  </a:lnTo>
                  <a:lnTo>
                    <a:pt x="28128" y="112813"/>
                  </a:lnTo>
                  <a:lnTo>
                    <a:pt x="26912" y="120036"/>
                  </a:lnTo>
                  <a:lnTo>
                    <a:pt x="26183" y="127341"/>
                  </a:lnTo>
                  <a:lnTo>
                    <a:pt x="25940" y="134727"/>
                  </a:lnTo>
                  <a:lnTo>
                    <a:pt x="26183" y="141463"/>
                  </a:lnTo>
                  <a:lnTo>
                    <a:pt x="26750" y="148037"/>
                  </a:lnTo>
                  <a:lnTo>
                    <a:pt x="27723" y="154530"/>
                  </a:lnTo>
                  <a:lnTo>
                    <a:pt x="29020" y="160941"/>
                  </a:lnTo>
                  <a:lnTo>
                    <a:pt x="30803" y="167110"/>
                  </a:lnTo>
                  <a:lnTo>
                    <a:pt x="32911" y="173359"/>
                  </a:lnTo>
                  <a:lnTo>
                    <a:pt x="35424" y="179365"/>
                  </a:lnTo>
                  <a:lnTo>
                    <a:pt x="38180" y="185127"/>
                  </a:lnTo>
                  <a:lnTo>
                    <a:pt x="41422" y="190890"/>
                  </a:lnTo>
                  <a:lnTo>
                    <a:pt x="44989" y="196327"/>
                  </a:lnTo>
                  <a:lnTo>
                    <a:pt x="48880" y="201684"/>
                  </a:lnTo>
                  <a:lnTo>
                    <a:pt x="53095" y="206716"/>
                  </a:lnTo>
                  <a:lnTo>
                    <a:pt x="57635" y="211585"/>
                  </a:lnTo>
                  <a:lnTo>
                    <a:pt x="62255" y="215968"/>
                  </a:lnTo>
                  <a:lnTo>
                    <a:pt x="67200" y="220107"/>
                  </a:lnTo>
                  <a:lnTo>
                    <a:pt x="72307" y="224003"/>
                  </a:lnTo>
                  <a:lnTo>
                    <a:pt x="77657" y="227493"/>
                  </a:lnTo>
                  <a:lnTo>
                    <a:pt x="83250" y="230658"/>
                  </a:lnTo>
                  <a:lnTo>
                    <a:pt x="89006" y="233580"/>
                  </a:lnTo>
                  <a:lnTo>
                    <a:pt x="94842" y="236177"/>
                  </a:lnTo>
                  <a:lnTo>
                    <a:pt x="100841" y="238287"/>
                  </a:lnTo>
                  <a:lnTo>
                    <a:pt x="103030" y="239180"/>
                  </a:lnTo>
                  <a:lnTo>
                    <a:pt x="104894" y="240397"/>
                  </a:lnTo>
                  <a:lnTo>
                    <a:pt x="106515" y="242021"/>
                  </a:lnTo>
                  <a:lnTo>
                    <a:pt x="107893" y="243725"/>
                  </a:lnTo>
                  <a:lnTo>
                    <a:pt x="108866" y="245754"/>
                  </a:lnTo>
                  <a:lnTo>
                    <a:pt x="109514" y="247864"/>
                  </a:lnTo>
                  <a:lnTo>
                    <a:pt x="109758" y="250137"/>
                  </a:lnTo>
                  <a:lnTo>
                    <a:pt x="109677" y="252328"/>
                  </a:lnTo>
                  <a:lnTo>
                    <a:pt x="109190" y="254682"/>
                  </a:lnTo>
                  <a:lnTo>
                    <a:pt x="108218" y="256873"/>
                  </a:lnTo>
                  <a:lnTo>
                    <a:pt x="106921" y="258821"/>
                  </a:lnTo>
                  <a:lnTo>
                    <a:pt x="105218" y="260444"/>
                  </a:lnTo>
                  <a:lnTo>
                    <a:pt x="103435" y="261824"/>
                  </a:lnTo>
                  <a:lnTo>
                    <a:pt x="101327" y="262716"/>
                  </a:lnTo>
                  <a:lnTo>
                    <a:pt x="99138" y="263447"/>
                  </a:lnTo>
                  <a:lnTo>
                    <a:pt x="96788" y="263609"/>
                  </a:lnTo>
                  <a:lnTo>
                    <a:pt x="94842" y="263447"/>
                  </a:lnTo>
                  <a:lnTo>
                    <a:pt x="92734" y="262960"/>
                  </a:lnTo>
                  <a:lnTo>
                    <a:pt x="86168" y="260606"/>
                  </a:lnTo>
                  <a:lnTo>
                    <a:pt x="79684" y="257847"/>
                  </a:lnTo>
                  <a:lnTo>
                    <a:pt x="73280" y="254844"/>
                  </a:lnTo>
                  <a:lnTo>
                    <a:pt x="67119" y="251435"/>
                  </a:lnTo>
                  <a:lnTo>
                    <a:pt x="61039" y="247702"/>
                  </a:lnTo>
                  <a:lnTo>
                    <a:pt x="55284" y="243725"/>
                  </a:lnTo>
                  <a:lnTo>
                    <a:pt x="49691" y="239342"/>
                  </a:lnTo>
                  <a:lnTo>
                    <a:pt x="44341" y="234797"/>
                  </a:lnTo>
                  <a:lnTo>
                    <a:pt x="39234" y="229847"/>
                  </a:lnTo>
                  <a:lnTo>
                    <a:pt x="33965" y="224328"/>
                  </a:lnTo>
                  <a:lnTo>
                    <a:pt x="29020" y="218565"/>
                  </a:lnTo>
                  <a:lnTo>
                    <a:pt x="24481" y="212397"/>
                  </a:lnTo>
                  <a:lnTo>
                    <a:pt x="20346" y="206229"/>
                  </a:lnTo>
                  <a:lnTo>
                    <a:pt x="16618" y="199736"/>
                  </a:lnTo>
                  <a:lnTo>
                    <a:pt x="13213" y="193081"/>
                  </a:lnTo>
                  <a:lnTo>
                    <a:pt x="10133" y="186263"/>
                  </a:lnTo>
                  <a:lnTo>
                    <a:pt x="7539" y="179284"/>
                  </a:lnTo>
                  <a:lnTo>
                    <a:pt x="5188" y="172141"/>
                  </a:lnTo>
                  <a:lnTo>
                    <a:pt x="3404" y="164918"/>
                  </a:lnTo>
                  <a:lnTo>
                    <a:pt x="1864" y="157451"/>
                  </a:lnTo>
                  <a:lnTo>
                    <a:pt x="810" y="150066"/>
                  </a:lnTo>
                  <a:lnTo>
                    <a:pt x="243" y="142437"/>
                  </a:lnTo>
                  <a:lnTo>
                    <a:pt x="0" y="134727"/>
                  </a:lnTo>
                  <a:lnTo>
                    <a:pt x="243" y="126205"/>
                  </a:lnTo>
                  <a:lnTo>
                    <a:pt x="1054" y="117926"/>
                  </a:lnTo>
                  <a:lnTo>
                    <a:pt x="2351" y="109729"/>
                  </a:lnTo>
                  <a:lnTo>
                    <a:pt x="4134" y="101613"/>
                  </a:lnTo>
                  <a:lnTo>
                    <a:pt x="6323" y="93741"/>
                  </a:lnTo>
                  <a:lnTo>
                    <a:pt x="9079" y="86111"/>
                  </a:lnTo>
                  <a:lnTo>
                    <a:pt x="12240" y="78645"/>
                  </a:lnTo>
                  <a:lnTo>
                    <a:pt x="15726" y="71421"/>
                  </a:lnTo>
                  <a:lnTo>
                    <a:pt x="19779" y="64523"/>
                  </a:lnTo>
                  <a:lnTo>
                    <a:pt x="24156" y="57786"/>
                  </a:lnTo>
                  <a:lnTo>
                    <a:pt x="28858" y="51374"/>
                  </a:lnTo>
                  <a:lnTo>
                    <a:pt x="33965" y="45287"/>
                  </a:lnTo>
                  <a:lnTo>
                    <a:pt x="39477" y="39444"/>
                  </a:lnTo>
                  <a:lnTo>
                    <a:pt x="45313" y="34006"/>
                  </a:lnTo>
                  <a:lnTo>
                    <a:pt x="51393" y="28893"/>
                  </a:lnTo>
                  <a:lnTo>
                    <a:pt x="57797" y="24186"/>
                  </a:lnTo>
                  <a:lnTo>
                    <a:pt x="64444" y="19803"/>
                  </a:lnTo>
                  <a:lnTo>
                    <a:pt x="71415" y="15745"/>
                  </a:lnTo>
                  <a:lnTo>
                    <a:pt x="78549" y="12174"/>
                  </a:lnTo>
                  <a:lnTo>
                    <a:pt x="86087" y="9090"/>
                  </a:lnTo>
                  <a:lnTo>
                    <a:pt x="93707" y="6330"/>
                  </a:lnTo>
                  <a:lnTo>
                    <a:pt x="101489" y="4058"/>
                  </a:lnTo>
                  <a:lnTo>
                    <a:pt x="109596" y="2272"/>
                  </a:lnTo>
                  <a:lnTo>
                    <a:pt x="117783" y="1055"/>
                  </a:lnTo>
                  <a:lnTo>
                    <a:pt x="126213" y="24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ïṧļíḓé">
              <a:extLst>
                <a:ext uri="{FF2B5EF4-FFF2-40B4-BE49-F238E27FC236}">
                  <a16:creationId xmlns:a16="http://schemas.microsoft.com/office/drawing/2014/main" id="{349FF1CD-1FCF-4C17-9F10-0DE386C3086D}"/>
                </a:ext>
              </a:extLst>
            </p:cNvPr>
            <p:cNvSpPr/>
            <p:nvPr/>
          </p:nvSpPr>
          <p:spPr bwMode="auto">
            <a:xfrm>
              <a:off x="9304512" y="2211403"/>
              <a:ext cx="284579" cy="278576"/>
            </a:xfrm>
            <a:custGeom>
              <a:avLst/>
              <a:gdLst>
                <a:gd name="connsiteX0" fmla="*/ 158785 w 269287"/>
                <a:gd name="connsiteY0" fmla="*/ 52722 h 263609"/>
                <a:gd name="connsiteX1" fmla="*/ 162497 w 269287"/>
                <a:gd name="connsiteY1" fmla="*/ 52722 h 263609"/>
                <a:gd name="connsiteX2" fmla="*/ 164312 w 269287"/>
                <a:gd name="connsiteY2" fmla="*/ 52885 h 263609"/>
                <a:gd name="connsiteX3" fmla="*/ 165961 w 269287"/>
                <a:gd name="connsiteY3" fmla="*/ 53374 h 263609"/>
                <a:gd name="connsiteX4" fmla="*/ 167446 w 269287"/>
                <a:gd name="connsiteY4" fmla="*/ 54270 h 263609"/>
                <a:gd name="connsiteX5" fmla="*/ 168601 w 269287"/>
                <a:gd name="connsiteY5" fmla="*/ 55411 h 263609"/>
                <a:gd name="connsiteX6" fmla="*/ 169508 w 269287"/>
                <a:gd name="connsiteY6" fmla="*/ 56714 h 263609"/>
                <a:gd name="connsiteX7" fmla="*/ 170086 w 269287"/>
                <a:gd name="connsiteY7" fmla="*/ 58180 h 263609"/>
                <a:gd name="connsiteX8" fmla="*/ 170333 w 269287"/>
                <a:gd name="connsiteY8" fmla="*/ 59891 h 263609"/>
                <a:gd name="connsiteX9" fmla="*/ 170333 w 269287"/>
                <a:gd name="connsiteY9" fmla="*/ 90033 h 263609"/>
                <a:gd name="connsiteX10" fmla="*/ 150866 w 269287"/>
                <a:gd name="connsiteY10" fmla="*/ 90033 h 263609"/>
                <a:gd name="connsiteX11" fmla="*/ 150866 w 269287"/>
                <a:gd name="connsiteY11" fmla="*/ 59891 h 263609"/>
                <a:gd name="connsiteX12" fmla="*/ 151114 w 269287"/>
                <a:gd name="connsiteY12" fmla="*/ 58180 h 263609"/>
                <a:gd name="connsiteX13" fmla="*/ 151691 w 269287"/>
                <a:gd name="connsiteY13" fmla="*/ 56714 h 263609"/>
                <a:gd name="connsiteX14" fmla="*/ 152681 w 269287"/>
                <a:gd name="connsiteY14" fmla="*/ 55411 h 263609"/>
                <a:gd name="connsiteX15" fmla="*/ 153836 w 269287"/>
                <a:gd name="connsiteY15" fmla="*/ 54270 h 263609"/>
                <a:gd name="connsiteX16" fmla="*/ 155320 w 269287"/>
                <a:gd name="connsiteY16" fmla="*/ 53374 h 263609"/>
                <a:gd name="connsiteX17" fmla="*/ 157053 w 269287"/>
                <a:gd name="connsiteY17" fmla="*/ 52885 h 263609"/>
                <a:gd name="connsiteX18" fmla="*/ 107355 w 269287"/>
                <a:gd name="connsiteY18" fmla="*/ 52722 h 263609"/>
                <a:gd name="connsiteX19" fmla="*/ 110833 w 269287"/>
                <a:gd name="connsiteY19" fmla="*/ 52722 h 263609"/>
                <a:gd name="connsiteX20" fmla="*/ 112651 w 269287"/>
                <a:gd name="connsiteY20" fmla="*/ 52885 h 263609"/>
                <a:gd name="connsiteX21" fmla="*/ 114153 w 269287"/>
                <a:gd name="connsiteY21" fmla="*/ 53374 h 263609"/>
                <a:gd name="connsiteX22" fmla="*/ 115575 w 269287"/>
                <a:gd name="connsiteY22" fmla="*/ 54270 h 263609"/>
                <a:gd name="connsiteX23" fmla="*/ 116761 w 269287"/>
                <a:gd name="connsiteY23" fmla="*/ 55411 h 263609"/>
                <a:gd name="connsiteX24" fmla="*/ 117631 w 269287"/>
                <a:gd name="connsiteY24" fmla="*/ 56714 h 263609"/>
                <a:gd name="connsiteX25" fmla="*/ 118184 w 269287"/>
                <a:gd name="connsiteY25" fmla="*/ 58180 h 263609"/>
                <a:gd name="connsiteX26" fmla="*/ 118421 w 269287"/>
                <a:gd name="connsiteY26" fmla="*/ 59891 h 263609"/>
                <a:gd name="connsiteX27" fmla="*/ 118421 w 269287"/>
                <a:gd name="connsiteY27" fmla="*/ 90033 h 263609"/>
                <a:gd name="connsiteX28" fmla="*/ 99766 w 269287"/>
                <a:gd name="connsiteY28" fmla="*/ 90033 h 263609"/>
                <a:gd name="connsiteX29" fmla="*/ 99766 w 269287"/>
                <a:gd name="connsiteY29" fmla="*/ 59891 h 263609"/>
                <a:gd name="connsiteX30" fmla="*/ 100003 w 269287"/>
                <a:gd name="connsiteY30" fmla="*/ 58180 h 263609"/>
                <a:gd name="connsiteX31" fmla="*/ 100557 w 269287"/>
                <a:gd name="connsiteY31" fmla="*/ 56714 h 263609"/>
                <a:gd name="connsiteX32" fmla="*/ 101426 w 269287"/>
                <a:gd name="connsiteY32" fmla="*/ 55411 h 263609"/>
                <a:gd name="connsiteX33" fmla="*/ 102612 w 269287"/>
                <a:gd name="connsiteY33" fmla="*/ 54270 h 263609"/>
                <a:gd name="connsiteX34" fmla="*/ 104035 w 269287"/>
                <a:gd name="connsiteY34" fmla="*/ 53374 h 263609"/>
                <a:gd name="connsiteX35" fmla="*/ 105537 w 269287"/>
                <a:gd name="connsiteY35" fmla="*/ 52885 h 263609"/>
                <a:gd name="connsiteX36" fmla="*/ 134725 w 269287"/>
                <a:gd name="connsiteY36" fmla="*/ 0 h 263609"/>
                <a:gd name="connsiteX37" fmla="*/ 143236 w 269287"/>
                <a:gd name="connsiteY37" fmla="*/ 243 h 263609"/>
                <a:gd name="connsiteX38" fmla="*/ 151504 w 269287"/>
                <a:gd name="connsiteY38" fmla="*/ 1055 h 263609"/>
                <a:gd name="connsiteX39" fmla="*/ 159692 w 269287"/>
                <a:gd name="connsiteY39" fmla="*/ 2272 h 263609"/>
                <a:gd name="connsiteX40" fmla="*/ 167798 w 269287"/>
                <a:gd name="connsiteY40" fmla="*/ 4058 h 263609"/>
                <a:gd name="connsiteX41" fmla="*/ 175661 w 269287"/>
                <a:gd name="connsiteY41" fmla="*/ 6330 h 263609"/>
                <a:gd name="connsiteX42" fmla="*/ 183281 w 269287"/>
                <a:gd name="connsiteY42" fmla="*/ 9090 h 263609"/>
                <a:gd name="connsiteX43" fmla="*/ 190738 w 269287"/>
                <a:gd name="connsiteY43" fmla="*/ 12174 h 263609"/>
                <a:gd name="connsiteX44" fmla="*/ 197953 w 269287"/>
                <a:gd name="connsiteY44" fmla="*/ 15745 h 263609"/>
                <a:gd name="connsiteX45" fmla="*/ 204843 w 269287"/>
                <a:gd name="connsiteY45" fmla="*/ 19803 h 263609"/>
                <a:gd name="connsiteX46" fmla="*/ 211571 w 269287"/>
                <a:gd name="connsiteY46" fmla="*/ 24186 h 263609"/>
                <a:gd name="connsiteX47" fmla="*/ 217975 w 269287"/>
                <a:gd name="connsiteY47" fmla="*/ 28893 h 263609"/>
                <a:gd name="connsiteX48" fmla="*/ 224055 w 269287"/>
                <a:gd name="connsiteY48" fmla="*/ 34006 h 263609"/>
                <a:gd name="connsiteX49" fmla="*/ 229891 w 269287"/>
                <a:gd name="connsiteY49" fmla="*/ 39444 h 263609"/>
                <a:gd name="connsiteX50" fmla="*/ 235322 w 269287"/>
                <a:gd name="connsiteY50" fmla="*/ 45287 h 263609"/>
                <a:gd name="connsiteX51" fmla="*/ 240429 w 269287"/>
                <a:gd name="connsiteY51" fmla="*/ 51374 h 263609"/>
                <a:gd name="connsiteX52" fmla="*/ 245131 w 269287"/>
                <a:gd name="connsiteY52" fmla="*/ 57786 h 263609"/>
                <a:gd name="connsiteX53" fmla="*/ 249508 w 269287"/>
                <a:gd name="connsiteY53" fmla="*/ 64523 h 263609"/>
                <a:gd name="connsiteX54" fmla="*/ 253561 w 269287"/>
                <a:gd name="connsiteY54" fmla="*/ 71421 h 263609"/>
                <a:gd name="connsiteX55" fmla="*/ 257128 w 269287"/>
                <a:gd name="connsiteY55" fmla="*/ 78645 h 263609"/>
                <a:gd name="connsiteX56" fmla="*/ 260208 w 269287"/>
                <a:gd name="connsiteY56" fmla="*/ 86111 h 263609"/>
                <a:gd name="connsiteX57" fmla="*/ 262964 w 269287"/>
                <a:gd name="connsiteY57" fmla="*/ 93741 h 263609"/>
                <a:gd name="connsiteX58" fmla="*/ 265153 w 269287"/>
                <a:gd name="connsiteY58" fmla="*/ 101613 h 263609"/>
                <a:gd name="connsiteX59" fmla="*/ 267017 w 269287"/>
                <a:gd name="connsiteY59" fmla="*/ 109729 h 263609"/>
                <a:gd name="connsiteX60" fmla="*/ 268233 w 269287"/>
                <a:gd name="connsiteY60" fmla="*/ 117926 h 263609"/>
                <a:gd name="connsiteX61" fmla="*/ 269044 w 269287"/>
                <a:gd name="connsiteY61" fmla="*/ 126205 h 263609"/>
                <a:gd name="connsiteX62" fmla="*/ 269287 w 269287"/>
                <a:gd name="connsiteY62" fmla="*/ 134727 h 263609"/>
                <a:gd name="connsiteX63" fmla="*/ 269125 w 269287"/>
                <a:gd name="connsiteY63" fmla="*/ 142518 h 263609"/>
                <a:gd name="connsiteX64" fmla="*/ 268477 w 269287"/>
                <a:gd name="connsiteY64" fmla="*/ 150147 h 263609"/>
                <a:gd name="connsiteX65" fmla="*/ 267423 w 269287"/>
                <a:gd name="connsiteY65" fmla="*/ 157614 h 263609"/>
                <a:gd name="connsiteX66" fmla="*/ 265964 w 269287"/>
                <a:gd name="connsiteY66" fmla="*/ 165081 h 263609"/>
                <a:gd name="connsiteX67" fmla="*/ 264018 w 269287"/>
                <a:gd name="connsiteY67" fmla="*/ 172304 h 263609"/>
                <a:gd name="connsiteX68" fmla="*/ 261829 w 269287"/>
                <a:gd name="connsiteY68" fmla="*/ 179527 h 263609"/>
                <a:gd name="connsiteX69" fmla="*/ 259073 w 269287"/>
                <a:gd name="connsiteY69" fmla="*/ 186588 h 263609"/>
                <a:gd name="connsiteX70" fmla="*/ 255993 w 269287"/>
                <a:gd name="connsiteY70" fmla="*/ 193405 h 263609"/>
                <a:gd name="connsiteX71" fmla="*/ 252588 w 269287"/>
                <a:gd name="connsiteY71" fmla="*/ 200142 h 263609"/>
                <a:gd name="connsiteX72" fmla="*/ 248697 w 269287"/>
                <a:gd name="connsiteY72" fmla="*/ 206553 h 263609"/>
                <a:gd name="connsiteX73" fmla="*/ 244482 w 269287"/>
                <a:gd name="connsiteY73" fmla="*/ 212884 h 263609"/>
                <a:gd name="connsiteX74" fmla="*/ 239943 w 269287"/>
                <a:gd name="connsiteY74" fmla="*/ 218971 h 263609"/>
                <a:gd name="connsiteX75" fmla="*/ 234998 w 269287"/>
                <a:gd name="connsiteY75" fmla="*/ 224815 h 263609"/>
                <a:gd name="connsiteX76" fmla="*/ 229729 w 269287"/>
                <a:gd name="connsiteY76" fmla="*/ 230333 h 263609"/>
                <a:gd name="connsiteX77" fmla="*/ 229162 w 269287"/>
                <a:gd name="connsiteY77" fmla="*/ 230739 h 263609"/>
                <a:gd name="connsiteX78" fmla="*/ 228594 w 269287"/>
                <a:gd name="connsiteY78" fmla="*/ 231307 h 263609"/>
                <a:gd name="connsiteX79" fmla="*/ 227621 w 269287"/>
                <a:gd name="connsiteY79" fmla="*/ 232200 h 263609"/>
                <a:gd name="connsiteX80" fmla="*/ 226405 w 269287"/>
                <a:gd name="connsiteY80" fmla="*/ 233255 h 263609"/>
                <a:gd name="connsiteX81" fmla="*/ 224865 w 269287"/>
                <a:gd name="connsiteY81" fmla="*/ 234473 h 263609"/>
                <a:gd name="connsiteX82" fmla="*/ 223001 w 269287"/>
                <a:gd name="connsiteY82" fmla="*/ 235934 h 263609"/>
                <a:gd name="connsiteX83" fmla="*/ 220974 w 269287"/>
                <a:gd name="connsiteY83" fmla="*/ 237638 h 263609"/>
                <a:gd name="connsiteX84" fmla="*/ 218624 w 269287"/>
                <a:gd name="connsiteY84" fmla="*/ 239342 h 263609"/>
                <a:gd name="connsiteX85" fmla="*/ 216192 w 269287"/>
                <a:gd name="connsiteY85" fmla="*/ 241209 h 263609"/>
                <a:gd name="connsiteX86" fmla="*/ 213436 w 269287"/>
                <a:gd name="connsiteY86" fmla="*/ 243076 h 263609"/>
                <a:gd name="connsiteX87" fmla="*/ 210517 w 269287"/>
                <a:gd name="connsiteY87" fmla="*/ 244942 h 263609"/>
                <a:gd name="connsiteX88" fmla="*/ 207518 w 269287"/>
                <a:gd name="connsiteY88" fmla="*/ 246971 h 263609"/>
                <a:gd name="connsiteX89" fmla="*/ 204276 w 269287"/>
                <a:gd name="connsiteY89" fmla="*/ 248757 h 263609"/>
                <a:gd name="connsiteX90" fmla="*/ 200952 w 269287"/>
                <a:gd name="connsiteY90" fmla="*/ 250624 h 263609"/>
                <a:gd name="connsiteX91" fmla="*/ 197629 w 269287"/>
                <a:gd name="connsiteY91" fmla="*/ 252328 h 263609"/>
                <a:gd name="connsiteX92" fmla="*/ 194143 w 269287"/>
                <a:gd name="connsiteY92" fmla="*/ 253870 h 263609"/>
                <a:gd name="connsiteX93" fmla="*/ 190576 w 269287"/>
                <a:gd name="connsiteY93" fmla="*/ 255412 h 263609"/>
                <a:gd name="connsiteX94" fmla="*/ 186928 w 269287"/>
                <a:gd name="connsiteY94" fmla="*/ 256629 h 263609"/>
                <a:gd name="connsiteX95" fmla="*/ 183281 w 269287"/>
                <a:gd name="connsiteY95" fmla="*/ 257603 h 263609"/>
                <a:gd name="connsiteX96" fmla="*/ 179714 w 269287"/>
                <a:gd name="connsiteY96" fmla="*/ 258334 h 263609"/>
                <a:gd name="connsiteX97" fmla="*/ 176066 w 269287"/>
                <a:gd name="connsiteY97" fmla="*/ 258902 h 263609"/>
                <a:gd name="connsiteX98" fmla="*/ 172418 w 269287"/>
                <a:gd name="connsiteY98" fmla="*/ 259064 h 263609"/>
                <a:gd name="connsiteX99" fmla="*/ 168041 w 269287"/>
                <a:gd name="connsiteY99" fmla="*/ 258902 h 263609"/>
                <a:gd name="connsiteX100" fmla="*/ 163745 w 269287"/>
                <a:gd name="connsiteY100" fmla="*/ 258253 h 263609"/>
                <a:gd name="connsiteX101" fmla="*/ 159692 w 269287"/>
                <a:gd name="connsiteY101" fmla="*/ 257360 h 263609"/>
                <a:gd name="connsiteX102" fmla="*/ 155720 w 269287"/>
                <a:gd name="connsiteY102" fmla="*/ 256061 h 263609"/>
                <a:gd name="connsiteX103" fmla="*/ 151910 w 269287"/>
                <a:gd name="connsiteY103" fmla="*/ 254438 h 263609"/>
                <a:gd name="connsiteX104" fmla="*/ 148424 w 269287"/>
                <a:gd name="connsiteY104" fmla="*/ 252409 h 263609"/>
                <a:gd name="connsiteX105" fmla="*/ 145020 w 269287"/>
                <a:gd name="connsiteY105" fmla="*/ 250137 h 263609"/>
                <a:gd name="connsiteX106" fmla="*/ 141777 w 269287"/>
                <a:gd name="connsiteY106" fmla="*/ 247377 h 263609"/>
                <a:gd name="connsiteX107" fmla="*/ 138940 w 269287"/>
                <a:gd name="connsiteY107" fmla="*/ 244374 h 263609"/>
                <a:gd name="connsiteX108" fmla="*/ 135941 w 269287"/>
                <a:gd name="connsiteY108" fmla="*/ 240803 h 263609"/>
                <a:gd name="connsiteX109" fmla="*/ 133266 w 269287"/>
                <a:gd name="connsiteY109" fmla="*/ 236907 h 263609"/>
                <a:gd name="connsiteX110" fmla="*/ 131077 w 269287"/>
                <a:gd name="connsiteY110" fmla="*/ 232849 h 263609"/>
                <a:gd name="connsiteX111" fmla="*/ 128969 w 269287"/>
                <a:gd name="connsiteY111" fmla="*/ 228548 h 263609"/>
                <a:gd name="connsiteX112" fmla="*/ 127267 w 269287"/>
                <a:gd name="connsiteY112" fmla="*/ 224165 h 263609"/>
                <a:gd name="connsiteX113" fmla="*/ 125889 w 269287"/>
                <a:gd name="connsiteY113" fmla="*/ 219620 h 263609"/>
                <a:gd name="connsiteX114" fmla="*/ 124592 w 269287"/>
                <a:gd name="connsiteY114" fmla="*/ 215075 h 263609"/>
                <a:gd name="connsiteX115" fmla="*/ 123538 w 269287"/>
                <a:gd name="connsiteY115" fmla="*/ 210449 h 263609"/>
                <a:gd name="connsiteX116" fmla="*/ 122728 w 269287"/>
                <a:gd name="connsiteY116" fmla="*/ 205904 h 263609"/>
                <a:gd name="connsiteX117" fmla="*/ 122160 w 269287"/>
                <a:gd name="connsiteY117" fmla="*/ 201359 h 263609"/>
                <a:gd name="connsiteX118" fmla="*/ 121674 w 269287"/>
                <a:gd name="connsiteY118" fmla="*/ 196977 h 263609"/>
                <a:gd name="connsiteX119" fmla="*/ 121350 w 269287"/>
                <a:gd name="connsiteY119" fmla="*/ 192675 h 263609"/>
                <a:gd name="connsiteX120" fmla="*/ 121187 w 269287"/>
                <a:gd name="connsiteY120" fmla="*/ 188617 h 263609"/>
                <a:gd name="connsiteX121" fmla="*/ 121025 w 269287"/>
                <a:gd name="connsiteY121" fmla="*/ 184721 h 263609"/>
                <a:gd name="connsiteX122" fmla="*/ 121025 w 269287"/>
                <a:gd name="connsiteY122" fmla="*/ 181069 h 263609"/>
                <a:gd name="connsiteX123" fmla="*/ 116405 w 269287"/>
                <a:gd name="connsiteY123" fmla="*/ 180420 h 263609"/>
                <a:gd name="connsiteX124" fmla="*/ 111946 w 269287"/>
                <a:gd name="connsiteY124" fmla="*/ 179365 h 263609"/>
                <a:gd name="connsiteX125" fmla="*/ 107731 w 269287"/>
                <a:gd name="connsiteY125" fmla="*/ 177823 h 263609"/>
                <a:gd name="connsiteX126" fmla="*/ 103678 w 269287"/>
                <a:gd name="connsiteY126" fmla="*/ 175794 h 263609"/>
                <a:gd name="connsiteX127" fmla="*/ 99949 w 269287"/>
                <a:gd name="connsiteY127" fmla="*/ 173440 h 263609"/>
                <a:gd name="connsiteX128" fmla="*/ 96382 w 269287"/>
                <a:gd name="connsiteY128" fmla="*/ 170681 h 263609"/>
                <a:gd name="connsiteX129" fmla="*/ 93302 w 269287"/>
                <a:gd name="connsiteY129" fmla="*/ 167515 h 263609"/>
                <a:gd name="connsiteX130" fmla="*/ 90384 w 269287"/>
                <a:gd name="connsiteY130" fmla="*/ 164188 h 263609"/>
                <a:gd name="connsiteX131" fmla="*/ 87871 w 269287"/>
                <a:gd name="connsiteY131" fmla="*/ 160454 h 263609"/>
                <a:gd name="connsiteX132" fmla="*/ 85844 w 269287"/>
                <a:gd name="connsiteY132" fmla="*/ 156559 h 263609"/>
                <a:gd name="connsiteX133" fmla="*/ 84223 w 269287"/>
                <a:gd name="connsiteY133" fmla="*/ 152338 h 263609"/>
                <a:gd name="connsiteX134" fmla="*/ 82926 w 269287"/>
                <a:gd name="connsiteY134" fmla="*/ 147956 h 263609"/>
                <a:gd name="connsiteX135" fmla="*/ 82196 w 269287"/>
                <a:gd name="connsiteY135" fmla="*/ 143330 h 263609"/>
                <a:gd name="connsiteX136" fmla="*/ 81953 w 269287"/>
                <a:gd name="connsiteY136" fmla="*/ 138622 h 263609"/>
                <a:gd name="connsiteX137" fmla="*/ 81953 w 269287"/>
                <a:gd name="connsiteY137" fmla="*/ 98204 h 263609"/>
                <a:gd name="connsiteX138" fmla="*/ 187415 w 269287"/>
                <a:gd name="connsiteY138" fmla="*/ 98204 h 263609"/>
                <a:gd name="connsiteX139" fmla="*/ 187415 w 269287"/>
                <a:gd name="connsiteY139" fmla="*/ 138622 h 263609"/>
                <a:gd name="connsiteX140" fmla="*/ 187172 w 269287"/>
                <a:gd name="connsiteY140" fmla="*/ 143167 h 263609"/>
                <a:gd name="connsiteX141" fmla="*/ 186442 w 269287"/>
                <a:gd name="connsiteY141" fmla="*/ 147469 h 263609"/>
                <a:gd name="connsiteX142" fmla="*/ 185388 w 269287"/>
                <a:gd name="connsiteY142" fmla="*/ 151689 h 263609"/>
                <a:gd name="connsiteX143" fmla="*/ 183767 w 269287"/>
                <a:gd name="connsiteY143" fmla="*/ 155747 h 263609"/>
                <a:gd name="connsiteX144" fmla="*/ 181903 w 269287"/>
                <a:gd name="connsiteY144" fmla="*/ 159562 h 263609"/>
                <a:gd name="connsiteX145" fmla="*/ 179714 w 269287"/>
                <a:gd name="connsiteY145" fmla="*/ 163051 h 263609"/>
                <a:gd name="connsiteX146" fmla="*/ 177039 w 269287"/>
                <a:gd name="connsiteY146" fmla="*/ 166460 h 263609"/>
                <a:gd name="connsiteX147" fmla="*/ 174121 w 269287"/>
                <a:gd name="connsiteY147" fmla="*/ 169544 h 263609"/>
                <a:gd name="connsiteX148" fmla="*/ 170959 w 269287"/>
                <a:gd name="connsiteY148" fmla="*/ 172223 h 263609"/>
                <a:gd name="connsiteX149" fmla="*/ 167474 w 269287"/>
                <a:gd name="connsiteY149" fmla="*/ 174739 h 263609"/>
                <a:gd name="connsiteX150" fmla="*/ 163745 w 269287"/>
                <a:gd name="connsiteY150" fmla="*/ 176768 h 263609"/>
                <a:gd name="connsiteX151" fmla="*/ 159773 w 269287"/>
                <a:gd name="connsiteY151" fmla="*/ 178472 h 263609"/>
                <a:gd name="connsiteX152" fmla="*/ 155720 w 269287"/>
                <a:gd name="connsiteY152" fmla="*/ 179771 h 263609"/>
                <a:gd name="connsiteX153" fmla="*/ 151423 w 269287"/>
                <a:gd name="connsiteY153" fmla="*/ 180663 h 263609"/>
                <a:gd name="connsiteX154" fmla="*/ 146965 w 269287"/>
                <a:gd name="connsiteY154" fmla="*/ 181150 h 263609"/>
                <a:gd name="connsiteX155" fmla="*/ 146965 w 269287"/>
                <a:gd name="connsiteY155" fmla="*/ 184640 h 263609"/>
                <a:gd name="connsiteX156" fmla="*/ 147046 w 269287"/>
                <a:gd name="connsiteY156" fmla="*/ 188292 h 263609"/>
                <a:gd name="connsiteX157" fmla="*/ 147289 w 269287"/>
                <a:gd name="connsiteY157" fmla="*/ 192107 h 263609"/>
                <a:gd name="connsiteX158" fmla="*/ 147695 w 269287"/>
                <a:gd name="connsiteY158" fmla="*/ 196003 h 263609"/>
                <a:gd name="connsiteX159" fmla="*/ 148181 w 269287"/>
                <a:gd name="connsiteY159" fmla="*/ 199898 h 263609"/>
                <a:gd name="connsiteX160" fmla="*/ 148748 w 269287"/>
                <a:gd name="connsiteY160" fmla="*/ 203713 h 263609"/>
                <a:gd name="connsiteX161" fmla="*/ 149478 w 269287"/>
                <a:gd name="connsiteY161" fmla="*/ 207609 h 263609"/>
                <a:gd name="connsiteX162" fmla="*/ 150451 w 269287"/>
                <a:gd name="connsiteY162" fmla="*/ 211342 h 263609"/>
                <a:gd name="connsiteX163" fmla="*/ 151504 w 269287"/>
                <a:gd name="connsiteY163" fmla="*/ 214994 h 263609"/>
                <a:gd name="connsiteX164" fmla="*/ 152883 w 269287"/>
                <a:gd name="connsiteY164" fmla="*/ 218484 h 263609"/>
                <a:gd name="connsiteX165" fmla="*/ 154423 w 269287"/>
                <a:gd name="connsiteY165" fmla="*/ 221568 h 263609"/>
                <a:gd name="connsiteX166" fmla="*/ 156206 w 269287"/>
                <a:gd name="connsiteY166" fmla="*/ 224490 h 263609"/>
                <a:gd name="connsiteX167" fmla="*/ 158233 w 269287"/>
                <a:gd name="connsiteY167" fmla="*/ 227087 h 263609"/>
                <a:gd name="connsiteX168" fmla="*/ 160097 w 269287"/>
                <a:gd name="connsiteY168" fmla="*/ 228954 h 263609"/>
                <a:gd name="connsiteX169" fmla="*/ 162205 w 269287"/>
                <a:gd name="connsiteY169" fmla="*/ 230415 h 263609"/>
                <a:gd name="connsiteX170" fmla="*/ 164393 w 269287"/>
                <a:gd name="connsiteY170" fmla="*/ 231632 h 263609"/>
                <a:gd name="connsiteX171" fmla="*/ 166906 w 269287"/>
                <a:gd name="connsiteY171" fmla="*/ 232444 h 263609"/>
                <a:gd name="connsiteX172" fmla="*/ 169500 w 269287"/>
                <a:gd name="connsiteY172" fmla="*/ 232931 h 263609"/>
                <a:gd name="connsiteX173" fmla="*/ 172418 w 269287"/>
                <a:gd name="connsiteY173" fmla="*/ 233093 h 263609"/>
                <a:gd name="connsiteX174" fmla="*/ 174931 w 269287"/>
                <a:gd name="connsiteY174" fmla="*/ 232931 h 263609"/>
                <a:gd name="connsiteX175" fmla="*/ 177444 w 269287"/>
                <a:gd name="connsiteY175" fmla="*/ 232362 h 263609"/>
                <a:gd name="connsiteX176" fmla="*/ 180281 w 269287"/>
                <a:gd name="connsiteY176" fmla="*/ 231551 h 263609"/>
                <a:gd name="connsiteX177" fmla="*/ 183037 w 269287"/>
                <a:gd name="connsiteY177" fmla="*/ 230415 h 263609"/>
                <a:gd name="connsiteX178" fmla="*/ 186037 w 269287"/>
                <a:gd name="connsiteY178" fmla="*/ 229116 h 263609"/>
                <a:gd name="connsiteX179" fmla="*/ 189036 w 269287"/>
                <a:gd name="connsiteY179" fmla="*/ 227655 h 263609"/>
                <a:gd name="connsiteX180" fmla="*/ 191954 w 269287"/>
                <a:gd name="connsiteY180" fmla="*/ 225951 h 263609"/>
                <a:gd name="connsiteX181" fmla="*/ 194872 w 269287"/>
                <a:gd name="connsiteY181" fmla="*/ 224165 h 263609"/>
                <a:gd name="connsiteX182" fmla="*/ 197791 w 269287"/>
                <a:gd name="connsiteY182" fmla="*/ 222299 h 263609"/>
                <a:gd name="connsiteX183" fmla="*/ 200547 w 269287"/>
                <a:gd name="connsiteY183" fmla="*/ 220432 h 263609"/>
                <a:gd name="connsiteX184" fmla="*/ 203141 w 269287"/>
                <a:gd name="connsiteY184" fmla="*/ 218565 h 263609"/>
                <a:gd name="connsiteX185" fmla="*/ 205573 w 269287"/>
                <a:gd name="connsiteY185" fmla="*/ 216617 h 263609"/>
                <a:gd name="connsiteX186" fmla="*/ 207842 w 269287"/>
                <a:gd name="connsiteY186" fmla="*/ 214913 h 263609"/>
                <a:gd name="connsiteX187" fmla="*/ 209788 w 269287"/>
                <a:gd name="connsiteY187" fmla="*/ 213209 h 263609"/>
                <a:gd name="connsiteX188" fmla="*/ 211571 w 269287"/>
                <a:gd name="connsiteY188" fmla="*/ 211748 h 263609"/>
                <a:gd name="connsiteX189" fmla="*/ 216192 w 269287"/>
                <a:gd name="connsiteY189" fmla="*/ 206878 h 263609"/>
                <a:gd name="connsiteX190" fmla="*/ 220407 w 269287"/>
                <a:gd name="connsiteY190" fmla="*/ 201765 h 263609"/>
                <a:gd name="connsiteX191" fmla="*/ 224217 w 269287"/>
                <a:gd name="connsiteY191" fmla="*/ 196490 h 263609"/>
                <a:gd name="connsiteX192" fmla="*/ 227784 w 269287"/>
                <a:gd name="connsiteY192" fmla="*/ 191052 h 263609"/>
                <a:gd name="connsiteX193" fmla="*/ 231026 w 269287"/>
                <a:gd name="connsiteY193" fmla="*/ 185289 h 263609"/>
                <a:gd name="connsiteX194" fmla="*/ 233944 w 269287"/>
                <a:gd name="connsiteY194" fmla="*/ 179446 h 263609"/>
                <a:gd name="connsiteX195" fmla="*/ 236376 w 269287"/>
                <a:gd name="connsiteY195" fmla="*/ 173440 h 263609"/>
                <a:gd name="connsiteX196" fmla="*/ 238565 w 269287"/>
                <a:gd name="connsiteY196" fmla="*/ 167272 h 263609"/>
                <a:gd name="connsiteX197" fmla="*/ 240267 w 269287"/>
                <a:gd name="connsiteY197" fmla="*/ 161022 h 263609"/>
                <a:gd name="connsiteX198" fmla="*/ 241564 w 269287"/>
                <a:gd name="connsiteY198" fmla="*/ 154611 h 263609"/>
                <a:gd name="connsiteX199" fmla="*/ 242537 w 269287"/>
                <a:gd name="connsiteY199" fmla="*/ 148037 h 263609"/>
                <a:gd name="connsiteX200" fmla="*/ 243185 w 269287"/>
                <a:gd name="connsiteY200" fmla="*/ 141463 h 263609"/>
                <a:gd name="connsiteX201" fmla="*/ 243428 w 269287"/>
                <a:gd name="connsiteY201" fmla="*/ 134727 h 263609"/>
                <a:gd name="connsiteX202" fmla="*/ 243185 w 269287"/>
                <a:gd name="connsiteY202" fmla="*/ 127341 h 263609"/>
                <a:gd name="connsiteX203" fmla="*/ 242375 w 269287"/>
                <a:gd name="connsiteY203" fmla="*/ 120036 h 263609"/>
                <a:gd name="connsiteX204" fmla="*/ 241159 w 269287"/>
                <a:gd name="connsiteY204" fmla="*/ 112813 h 263609"/>
                <a:gd name="connsiteX205" fmla="*/ 239537 w 269287"/>
                <a:gd name="connsiteY205" fmla="*/ 105915 h 263609"/>
                <a:gd name="connsiteX206" fmla="*/ 237349 w 269287"/>
                <a:gd name="connsiteY206" fmla="*/ 99016 h 263609"/>
                <a:gd name="connsiteX207" fmla="*/ 234836 w 269287"/>
                <a:gd name="connsiteY207" fmla="*/ 92442 h 263609"/>
                <a:gd name="connsiteX208" fmla="*/ 231837 w 269287"/>
                <a:gd name="connsiteY208" fmla="*/ 86111 h 263609"/>
                <a:gd name="connsiteX209" fmla="*/ 228513 w 269287"/>
                <a:gd name="connsiteY209" fmla="*/ 79862 h 263609"/>
                <a:gd name="connsiteX210" fmla="*/ 224865 w 269287"/>
                <a:gd name="connsiteY210" fmla="*/ 73937 h 263609"/>
                <a:gd name="connsiteX211" fmla="*/ 220731 w 269287"/>
                <a:gd name="connsiteY211" fmla="*/ 68337 h 263609"/>
                <a:gd name="connsiteX212" fmla="*/ 216273 w 269287"/>
                <a:gd name="connsiteY212" fmla="*/ 62900 h 263609"/>
                <a:gd name="connsiteX213" fmla="*/ 211571 w 269287"/>
                <a:gd name="connsiteY213" fmla="*/ 57786 h 263609"/>
                <a:gd name="connsiteX214" fmla="*/ 206383 w 269287"/>
                <a:gd name="connsiteY214" fmla="*/ 53079 h 263609"/>
                <a:gd name="connsiteX215" fmla="*/ 201033 w 269287"/>
                <a:gd name="connsiteY215" fmla="*/ 48615 h 263609"/>
                <a:gd name="connsiteX216" fmla="*/ 195440 w 269287"/>
                <a:gd name="connsiteY216" fmla="*/ 44476 h 263609"/>
                <a:gd name="connsiteX217" fmla="*/ 189522 w 269287"/>
                <a:gd name="connsiteY217" fmla="*/ 40823 h 263609"/>
                <a:gd name="connsiteX218" fmla="*/ 183281 w 269287"/>
                <a:gd name="connsiteY218" fmla="*/ 37496 h 263609"/>
                <a:gd name="connsiteX219" fmla="*/ 176958 w 269287"/>
                <a:gd name="connsiteY219" fmla="*/ 34493 h 263609"/>
                <a:gd name="connsiteX220" fmla="*/ 170392 w 269287"/>
                <a:gd name="connsiteY220" fmla="*/ 31977 h 263609"/>
                <a:gd name="connsiteX221" fmla="*/ 163502 w 269287"/>
                <a:gd name="connsiteY221" fmla="*/ 29786 h 263609"/>
                <a:gd name="connsiteX222" fmla="*/ 156530 w 269287"/>
                <a:gd name="connsiteY222" fmla="*/ 28162 h 263609"/>
                <a:gd name="connsiteX223" fmla="*/ 149397 w 269287"/>
                <a:gd name="connsiteY223" fmla="*/ 26864 h 263609"/>
                <a:gd name="connsiteX224" fmla="*/ 142101 w 269287"/>
                <a:gd name="connsiteY224" fmla="*/ 26133 h 263609"/>
                <a:gd name="connsiteX225" fmla="*/ 134725 w 269287"/>
                <a:gd name="connsiteY225" fmla="*/ 25890 h 263609"/>
                <a:gd name="connsiteX226" fmla="*/ 127267 w 269287"/>
                <a:gd name="connsiteY226" fmla="*/ 26133 h 263609"/>
                <a:gd name="connsiteX227" fmla="*/ 119890 w 269287"/>
                <a:gd name="connsiteY227" fmla="*/ 26864 h 263609"/>
                <a:gd name="connsiteX228" fmla="*/ 112838 w 269287"/>
                <a:gd name="connsiteY228" fmla="*/ 28162 h 263609"/>
                <a:gd name="connsiteX229" fmla="*/ 105786 w 269287"/>
                <a:gd name="connsiteY229" fmla="*/ 29786 h 263609"/>
                <a:gd name="connsiteX230" fmla="*/ 98976 w 269287"/>
                <a:gd name="connsiteY230" fmla="*/ 31977 h 263609"/>
                <a:gd name="connsiteX231" fmla="*/ 92329 w 269287"/>
                <a:gd name="connsiteY231" fmla="*/ 34493 h 263609"/>
                <a:gd name="connsiteX232" fmla="*/ 86006 w 269287"/>
                <a:gd name="connsiteY232" fmla="*/ 37496 h 263609"/>
                <a:gd name="connsiteX233" fmla="*/ 79846 w 269287"/>
                <a:gd name="connsiteY233" fmla="*/ 40823 h 263609"/>
                <a:gd name="connsiteX234" fmla="*/ 73928 w 269287"/>
                <a:gd name="connsiteY234" fmla="*/ 44476 h 263609"/>
                <a:gd name="connsiteX235" fmla="*/ 68254 w 269287"/>
                <a:gd name="connsiteY235" fmla="*/ 48615 h 263609"/>
                <a:gd name="connsiteX236" fmla="*/ 62904 w 269287"/>
                <a:gd name="connsiteY236" fmla="*/ 53079 h 263609"/>
                <a:gd name="connsiteX237" fmla="*/ 57878 w 269287"/>
                <a:gd name="connsiteY237" fmla="*/ 57786 h 263609"/>
                <a:gd name="connsiteX238" fmla="*/ 53095 w 269287"/>
                <a:gd name="connsiteY238" fmla="*/ 62900 h 263609"/>
                <a:gd name="connsiteX239" fmla="*/ 48637 w 269287"/>
                <a:gd name="connsiteY239" fmla="*/ 68337 h 263609"/>
                <a:gd name="connsiteX240" fmla="*/ 44584 w 269287"/>
                <a:gd name="connsiteY240" fmla="*/ 73937 h 263609"/>
                <a:gd name="connsiteX241" fmla="*/ 40774 w 269287"/>
                <a:gd name="connsiteY241" fmla="*/ 79862 h 263609"/>
                <a:gd name="connsiteX242" fmla="*/ 37450 w 269287"/>
                <a:gd name="connsiteY242" fmla="*/ 86111 h 263609"/>
                <a:gd name="connsiteX243" fmla="*/ 34532 w 269287"/>
                <a:gd name="connsiteY243" fmla="*/ 92442 h 263609"/>
                <a:gd name="connsiteX244" fmla="*/ 31938 w 269287"/>
                <a:gd name="connsiteY244" fmla="*/ 99016 h 263609"/>
                <a:gd name="connsiteX245" fmla="*/ 29831 w 269287"/>
                <a:gd name="connsiteY245" fmla="*/ 105915 h 263609"/>
                <a:gd name="connsiteX246" fmla="*/ 28128 w 269287"/>
                <a:gd name="connsiteY246" fmla="*/ 112813 h 263609"/>
                <a:gd name="connsiteX247" fmla="*/ 26912 w 269287"/>
                <a:gd name="connsiteY247" fmla="*/ 120036 h 263609"/>
                <a:gd name="connsiteX248" fmla="*/ 26183 w 269287"/>
                <a:gd name="connsiteY248" fmla="*/ 127341 h 263609"/>
                <a:gd name="connsiteX249" fmla="*/ 25940 w 269287"/>
                <a:gd name="connsiteY249" fmla="*/ 134727 h 263609"/>
                <a:gd name="connsiteX250" fmla="*/ 26183 w 269287"/>
                <a:gd name="connsiteY250" fmla="*/ 141463 h 263609"/>
                <a:gd name="connsiteX251" fmla="*/ 26750 w 269287"/>
                <a:gd name="connsiteY251" fmla="*/ 148037 h 263609"/>
                <a:gd name="connsiteX252" fmla="*/ 27723 w 269287"/>
                <a:gd name="connsiteY252" fmla="*/ 154530 h 263609"/>
                <a:gd name="connsiteX253" fmla="*/ 29020 w 269287"/>
                <a:gd name="connsiteY253" fmla="*/ 160941 h 263609"/>
                <a:gd name="connsiteX254" fmla="*/ 30803 w 269287"/>
                <a:gd name="connsiteY254" fmla="*/ 167110 h 263609"/>
                <a:gd name="connsiteX255" fmla="*/ 32911 w 269287"/>
                <a:gd name="connsiteY255" fmla="*/ 173359 h 263609"/>
                <a:gd name="connsiteX256" fmla="*/ 35424 w 269287"/>
                <a:gd name="connsiteY256" fmla="*/ 179365 h 263609"/>
                <a:gd name="connsiteX257" fmla="*/ 38180 w 269287"/>
                <a:gd name="connsiteY257" fmla="*/ 185127 h 263609"/>
                <a:gd name="connsiteX258" fmla="*/ 41422 w 269287"/>
                <a:gd name="connsiteY258" fmla="*/ 190890 h 263609"/>
                <a:gd name="connsiteX259" fmla="*/ 44989 w 269287"/>
                <a:gd name="connsiteY259" fmla="*/ 196327 h 263609"/>
                <a:gd name="connsiteX260" fmla="*/ 48880 w 269287"/>
                <a:gd name="connsiteY260" fmla="*/ 201684 h 263609"/>
                <a:gd name="connsiteX261" fmla="*/ 53095 w 269287"/>
                <a:gd name="connsiteY261" fmla="*/ 206716 h 263609"/>
                <a:gd name="connsiteX262" fmla="*/ 57635 w 269287"/>
                <a:gd name="connsiteY262" fmla="*/ 211585 h 263609"/>
                <a:gd name="connsiteX263" fmla="*/ 62255 w 269287"/>
                <a:gd name="connsiteY263" fmla="*/ 215968 h 263609"/>
                <a:gd name="connsiteX264" fmla="*/ 67200 w 269287"/>
                <a:gd name="connsiteY264" fmla="*/ 220107 h 263609"/>
                <a:gd name="connsiteX265" fmla="*/ 72307 w 269287"/>
                <a:gd name="connsiteY265" fmla="*/ 224003 h 263609"/>
                <a:gd name="connsiteX266" fmla="*/ 77657 w 269287"/>
                <a:gd name="connsiteY266" fmla="*/ 227493 h 263609"/>
                <a:gd name="connsiteX267" fmla="*/ 83250 w 269287"/>
                <a:gd name="connsiteY267" fmla="*/ 230658 h 263609"/>
                <a:gd name="connsiteX268" fmla="*/ 89006 w 269287"/>
                <a:gd name="connsiteY268" fmla="*/ 233580 h 263609"/>
                <a:gd name="connsiteX269" fmla="*/ 94842 w 269287"/>
                <a:gd name="connsiteY269" fmla="*/ 236177 h 263609"/>
                <a:gd name="connsiteX270" fmla="*/ 100841 w 269287"/>
                <a:gd name="connsiteY270" fmla="*/ 238287 h 263609"/>
                <a:gd name="connsiteX271" fmla="*/ 103030 w 269287"/>
                <a:gd name="connsiteY271" fmla="*/ 239180 h 263609"/>
                <a:gd name="connsiteX272" fmla="*/ 104894 w 269287"/>
                <a:gd name="connsiteY272" fmla="*/ 240397 h 263609"/>
                <a:gd name="connsiteX273" fmla="*/ 106515 w 269287"/>
                <a:gd name="connsiteY273" fmla="*/ 242021 h 263609"/>
                <a:gd name="connsiteX274" fmla="*/ 107893 w 269287"/>
                <a:gd name="connsiteY274" fmla="*/ 243725 h 263609"/>
                <a:gd name="connsiteX275" fmla="*/ 108866 w 269287"/>
                <a:gd name="connsiteY275" fmla="*/ 245754 h 263609"/>
                <a:gd name="connsiteX276" fmla="*/ 109514 w 269287"/>
                <a:gd name="connsiteY276" fmla="*/ 247864 h 263609"/>
                <a:gd name="connsiteX277" fmla="*/ 109758 w 269287"/>
                <a:gd name="connsiteY277" fmla="*/ 250137 h 263609"/>
                <a:gd name="connsiteX278" fmla="*/ 109677 w 269287"/>
                <a:gd name="connsiteY278" fmla="*/ 252328 h 263609"/>
                <a:gd name="connsiteX279" fmla="*/ 109190 w 269287"/>
                <a:gd name="connsiteY279" fmla="*/ 254682 h 263609"/>
                <a:gd name="connsiteX280" fmla="*/ 108218 w 269287"/>
                <a:gd name="connsiteY280" fmla="*/ 256873 h 263609"/>
                <a:gd name="connsiteX281" fmla="*/ 106921 w 269287"/>
                <a:gd name="connsiteY281" fmla="*/ 258821 h 263609"/>
                <a:gd name="connsiteX282" fmla="*/ 105218 w 269287"/>
                <a:gd name="connsiteY282" fmla="*/ 260444 h 263609"/>
                <a:gd name="connsiteX283" fmla="*/ 103435 w 269287"/>
                <a:gd name="connsiteY283" fmla="*/ 261824 h 263609"/>
                <a:gd name="connsiteX284" fmla="*/ 101327 w 269287"/>
                <a:gd name="connsiteY284" fmla="*/ 262716 h 263609"/>
                <a:gd name="connsiteX285" fmla="*/ 99138 w 269287"/>
                <a:gd name="connsiteY285" fmla="*/ 263447 h 263609"/>
                <a:gd name="connsiteX286" fmla="*/ 96788 w 269287"/>
                <a:gd name="connsiteY286" fmla="*/ 263609 h 263609"/>
                <a:gd name="connsiteX287" fmla="*/ 94842 w 269287"/>
                <a:gd name="connsiteY287" fmla="*/ 263447 h 263609"/>
                <a:gd name="connsiteX288" fmla="*/ 92734 w 269287"/>
                <a:gd name="connsiteY288" fmla="*/ 262960 h 263609"/>
                <a:gd name="connsiteX289" fmla="*/ 86168 w 269287"/>
                <a:gd name="connsiteY289" fmla="*/ 260606 h 263609"/>
                <a:gd name="connsiteX290" fmla="*/ 79684 w 269287"/>
                <a:gd name="connsiteY290" fmla="*/ 257847 h 263609"/>
                <a:gd name="connsiteX291" fmla="*/ 73280 w 269287"/>
                <a:gd name="connsiteY291" fmla="*/ 254844 h 263609"/>
                <a:gd name="connsiteX292" fmla="*/ 67119 w 269287"/>
                <a:gd name="connsiteY292" fmla="*/ 251435 h 263609"/>
                <a:gd name="connsiteX293" fmla="*/ 61039 w 269287"/>
                <a:gd name="connsiteY293" fmla="*/ 247702 h 263609"/>
                <a:gd name="connsiteX294" fmla="*/ 55284 w 269287"/>
                <a:gd name="connsiteY294" fmla="*/ 243725 h 263609"/>
                <a:gd name="connsiteX295" fmla="*/ 49691 w 269287"/>
                <a:gd name="connsiteY295" fmla="*/ 239342 h 263609"/>
                <a:gd name="connsiteX296" fmla="*/ 44341 w 269287"/>
                <a:gd name="connsiteY296" fmla="*/ 234797 h 263609"/>
                <a:gd name="connsiteX297" fmla="*/ 39234 w 269287"/>
                <a:gd name="connsiteY297" fmla="*/ 229847 h 263609"/>
                <a:gd name="connsiteX298" fmla="*/ 33965 w 269287"/>
                <a:gd name="connsiteY298" fmla="*/ 224328 h 263609"/>
                <a:gd name="connsiteX299" fmla="*/ 29020 w 269287"/>
                <a:gd name="connsiteY299" fmla="*/ 218565 h 263609"/>
                <a:gd name="connsiteX300" fmla="*/ 24481 w 269287"/>
                <a:gd name="connsiteY300" fmla="*/ 212397 h 263609"/>
                <a:gd name="connsiteX301" fmla="*/ 20346 w 269287"/>
                <a:gd name="connsiteY301" fmla="*/ 206229 h 263609"/>
                <a:gd name="connsiteX302" fmla="*/ 16618 w 269287"/>
                <a:gd name="connsiteY302" fmla="*/ 199736 h 263609"/>
                <a:gd name="connsiteX303" fmla="*/ 13213 w 269287"/>
                <a:gd name="connsiteY303" fmla="*/ 193081 h 263609"/>
                <a:gd name="connsiteX304" fmla="*/ 10133 w 269287"/>
                <a:gd name="connsiteY304" fmla="*/ 186263 h 263609"/>
                <a:gd name="connsiteX305" fmla="*/ 7539 w 269287"/>
                <a:gd name="connsiteY305" fmla="*/ 179284 h 263609"/>
                <a:gd name="connsiteX306" fmla="*/ 5188 w 269287"/>
                <a:gd name="connsiteY306" fmla="*/ 172141 h 263609"/>
                <a:gd name="connsiteX307" fmla="*/ 3404 w 269287"/>
                <a:gd name="connsiteY307" fmla="*/ 164918 h 263609"/>
                <a:gd name="connsiteX308" fmla="*/ 1864 w 269287"/>
                <a:gd name="connsiteY308" fmla="*/ 157451 h 263609"/>
                <a:gd name="connsiteX309" fmla="*/ 810 w 269287"/>
                <a:gd name="connsiteY309" fmla="*/ 150066 h 263609"/>
                <a:gd name="connsiteX310" fmla="*/ 243 w 269287"/>
                <a:gd name="connsiteY310" fmla="*/ 142437 h 263609"/>
                <a:gd name="connsiteX311" fmla="*/ 0 w 269287"/>
                <a:gd name="connsiteY311" fmla="*/ 134727 h 263609"/>
                <a:gd name="connsiteX312" fmla="*/ 243 w 269287"/>
                <a:gd name="connsiteY312" fmla="*/ 126205 h 263609"/>
                <a:gd name="connsiteX313" fmla="*/ 1054 w 269287"/>
                <a:gd name="connsiteY313" fmla="*/ 117926 h 263609"/>
                <a:gd name="connsiteX314" fmla="*/ 2351 w 269287"/>
                <a:gd name="connsiteY314" fmla="*/ 109729 h 263609"/>
                <a:gd name="connsiteX315" fmla="*/ 4134 w 269287"/>
                <a:gd name="connsiteY315" fmla="*/ 101613 h 263609"/>
                <a:gd name="connsiteX316" fmla="*/ 6323 w 269287"/>
                <a:gd name="connsiteY316" fmla="*/ 93741 h 263609"/>
                <a:gd name="connsiteX317" fmla="*/ 9079 w 269287"/>
                <a:gd name="connsiteY317" fmla="*/ 86111 h 263609"/>
                <a:gd name="connsiteX318" fmla="*/ 12240 w 269287"/>
                <a:gd name="connsiteY318" fmla="*/ 78645 h 263609"/>
                <a:gd name="connsiteX319" fmla="*/ 15726 w 269287"/>
                <a:gd name="connsiteY319" fmla="*/ 71421 h 263609"/>
                <a:gd name="connsiteX320" fmla="*/ 19779 w 269287"/>
                <a:gd name="connsiteY320" fmla="*/ 64523 h 263609"/>
                <a:gd name="connsiteX321" fmla="*/ 24156 w 269287"/>
                <a:gd name="connsiteY321" fmla="*/ 57786 h 263609"/>
                <a:gd name="connsiteX322" fmla="*/ 28858 w 269287"/>
                <a:gd name="connsiteY322" fmla="*/ 51374 h 263609"/>
                <a:gd name="connsiteX323" fmla="*/ 33965 w 269287"/>
                <a:gd name="connsiteY323" fmla="*/ 45287 h 263609"/>
                <a:gd name="connsiteX324" fmla="*/ 39477 w 269287"/>
                <a:gd name="connsiteY324" fmla="*/ 39444 h 263609"/>
                <a:gd name="connsiteX325" fmla="*/ 45313 w 269287"/>
                <a:gd name="connsiteY325" fmla="*/ 34006 h 263609"/>
                <a:gd name="connsiteX326" fmla="*/ 51393 w 269287"/>
                <a:gd name="connsiteY326" fmla="*/ 28893 h 263609"/>
                <a:gd name="connsiteX327" fmla="*/ 57797 w 269287"/>
                <a:gd name="connsiteY327" fmla="*/ 24186 h 263609"/>
                <a:gd name="connsiteX328" fmla="*/ 64444 w 269287"/>
                <a:gd name="connsiteY328" fmla="*/ 19803 h 263609"/>
                <a:gd name="connsiteX329" fmla="*/ 71415 w 269287"/>
                <a:gd name="connsiteY329" fmla="*/ 15745 h 263609"/>
                <a:gd name="connsiteX330" fmla="*/ 78549 w 269287"/>
                <a:gd name="connsiteY330" fmla="*/ 12174 h 263609"/>
                <a:gd name="connsiteX331" fmla="*/ 86087 w 269287"/>
                <a:gd name="connsiteY331" fmla="*/ 9090 h 263609"/>
                <a:gd name="connsiteX332" fmla="*/ 93707 w 269287"/>
                <a:gd name="connsiteY332" fmla="*/ 6330 h 263609"/>
                <a:gd name="connsiteX333" fmla="*/ 101489 w 269287"/>
                <a:gd name="connsiteY333" fmla="*/ 4058 h 263609"/>
                <a:gd name="connsiteX334" fmla="*/ 109596 w 269287"/>
                <a:gd name="connsiteY334" fmla="*/ 2272 h 263609"/>
                <a:gd name="connsiteX335" fmla="*/ 117783 w 269287"/>
                <a:gd name="connsiteY335" fmla="*/ 1055 h 263609"/>
                <a:gd name="connsiteX336" fmla="*/ 126213 w 269287"/>
                <a:gd name="connsiteY336" fmla="*/ 243 h 26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269287" h="263609">
                  <a:moveTo>
                    <a:pt x="158785" y="52722"/>
                  </a:moveTo>
                  <a:lnTo>
                    <a:pt x="162497" y="52722"/>
                  </a:lnTo>
                  <a:lnTo>
                    <a:pt x="164312" y="52885"/>
                  </a:lnTo>
                  <a:lnTo>
                    <a:pt x="165961" y="53374"/>
                  </a:lnTo>
                  <a:lnTo>
                    <a:pt x="167446" y="54270"/>
                  </a:lnTo>
                  <a:lnTo>
                    <a:pt x="168601" y="55411"/>
                  </a:lnTo>
                  <a:lnTo>
                    <a:pt x="169508" y="56714"/>
                  </a:lnTo>
                  <a:lnTo>
                    <a:pt x="170086" y="58180"/>
                  </a:lnTo>
                  <a:lnTo>
                    <a:pt x="170333" y="59891"/>
                  </a:lnTo>
                  <a:lnTo>
                    <a:pt x="170333" y="90033"/>
                  </a:lnTo>
                  <a:lnTo>
                    <a:pt x="150866" y="90033"/>
                  </a:lnTo>
                  <a:lnTo>
                    <a:pt x="150866" y="59891"/>
                  </a:lnTo>
                  <a:lnTo>
                    <a:pt x="151114" y="58180"/>
                  </a:lnTo>
                  <a:lnTo>
                    <a:pt x="151691" y="56714"/>
                  </a:lnTo>
                  <a:lnTo>
                    <a:pt x="152681" y="55411"/>
                  </a:lnTo>
                  <a:lnTo>
                    <a:pt x="153836" y="54270"/>
                  </a:lnTo>
                  <a:lnTo>
                    <a:pt x="155320" y="53374"/>
                  </a:lnTo>
                  <a:lnTo>
                    <a:pt x="157053" y="52885"/>
                  </a:lnTo>
                  <a:close/>
                  <a:moveTo>
                    <a:pt x="107355" y="52722"/>
                  </a:moveTo>
                  <a:lnTo>
                    <a:pt x="110833" y="52722"/>
                  </a:lnTo>
                  <a:lnTo>
                    <a:pt x="112651" y="52885"/>
                  </a:lnTo>
                  <a:lnTo>
                    <a:pt x="114153" y="53374"/>
                  </a:lnTo>
                  <a:lnTo>
                    <a:pt x="115575" y="54270"/>
                  </a:lnTo>
                  <a:lnTo>
                    <a:pt x="116761" y="55411"/>
                  </a:lnTo>
                  <a:lnTo>
                    <a:pt x="117631" y="56714"/>
                  </a:lnTo>
                  <a:lnTo>
                    <a:pt x="118184" y="58180"/>
                  </a:lnTo>
                  <a:lnTo>
                    <a:pt x="118421" y="59891"/>
                  </a:lnTo>
                  <a:lnTo>
                    <a:pt x="118421" y="90033"/>
                  </a:lnTo>
                  <a:lnTo>
                    <a:pt x="99766" y="90033"/>
                  </a:lnTo>
                  <a:lnTo>
                    <a:pt x="99766" y="59891"/>
                  </a:lnTo>
                  <a:lnTo>
                    <a:pt x="100003" y="58180"/>
                  </a:lnTo>
                  <a:lnTo>
                    <a:pt x="100557" y="56714"/>
                  </a:lnTo>
                  <a:lnTo>
                    <a:pt x="101426" y="55411"/>
                  </a:lnTo>
                  <a:lnTo>
                    <a:pt x="102612" y="54270"/>
                  </a:lnTo>
                  <a:lnTo>
                    <a:pt x="104035" y="53374"/>
                  </a:lnTo>
                  <a:lnTo>
                    <a:pt x="105537" y="52885"/>
                  </a:lnTo>
                  <a:close/>
                  <a:moveTo>
                    <a:pt x="134725" y="0"/>
                  </a:moveTo>
                  <a:lnTo>
                    <a:pt x="143236" y="243"/>
                  </a:lnTo>
                  <a:lnTo>
                    <a:pt x="151504" y="1055"/>
                  </a:lnTo>
                  <a:lnTo>
                    <a:pt x="159692" y="2272"/>
                  </a:lnTo>
                  <a:lnTo>
                    <a:pt x="167798" y="4058"/>
                  </a:lnTo>
                  <a:lnTo>
                    <a:pt x="175661" y="6330"/>
                  </a:lnTo>
                  <a:lnTo>
                    <a:pt x="183281" y="9090"/>
                  </a:lnTo>
                  <a:lnTo>
                    <a:pt x="190738" y="12174"/>
                  </a:lnTo>
                  <a:lnTo>
                    <a:pt x="197953" y="15745"/>
                  </a:lnTo>
                  <a:lnTo>
                    <a:pt x="204843" y="19803"/>
                  </a:lnTo>
                  <a:lnTo>
                    <a:pt x="211571" y="24186"/>
                  </a:lnTo>
                  <a:lnTo>
                    <a:pt x="217975" y="28893"/>
                  </a:lnTo>
                  <a:lnTo>
                    <a:pt x="224055" y="34006"/>
                  </a:lnTo>
                  <a:lnTo>
                    <a:pt x="229891" y="39444"/>
                  </a:lnTo>
                  <a:lnTo>
                    <a:pt x="235322" y="45287"/>
                  </a:lnTo>
                  <a:lnTo>
                    <a:pt x="240429" y="51374"/>
                  </a:lnTo>
                  <a:lnTo>
                    <a:pt x="245131" y="57786"/>
                  </a:lnTo>
                  <a:lnTo>
                    <a:pt x="249508" y="64523"/>
                  </a:lnTo>
                  <a:lnTo>
                    <a:pt x="253561" y="71421"/>
                  </a:lnTo>
                  <a:lnTo>
                    <a:pt x="257128" y="78645"/>
                  </a:lnTo>
                  <a:lnTo>
                    <a:pt x="260208" y="86111"/>
                  </a:lnTo>
                  <a:lnTo>
                    <a:pt x="262964" y="93741"/>
                  </a:lnTo>
                  <a:lnTo>
                    <a:pt x="265153" y="101613"/>
                  </a:lnTo>
                  <a:lnTo>
                    <a:pt x="267017" y="109729"/>
                  </a:lnTo>
                  <a:lnTo>
                    <a:pt x="268233" y="117926"/>
                  </a:lnTo>
                  <a:lnTo>
                    <a:pt x="269044" y="126205"/>
                  </a:lnTo>
                  <a:lnTo>
                    <a:pt x="269287" y="134727"/>
                  </a:lnTo>
                  <a:lnTo>
                    <a:pt x="269125" y="142518"/>
                  </a:lnTo>
                  <a:lnTo>
                    <a:pt x="268477" y="150147"/>
                  </a:lnTo>
                  <a:lnTo>
                    <a:pt x="267423" y="157614"/>
                  </a:lnTo>
                  <a:lnTo>
                    <a:pt x="265964" y="165081"/>
                  </a:lnTo>
                  <a:lnTo>
                    <a:pt x="264018" y="172304"/>
                  </a:lnTo>
                  <a:lnTo>
                    <a:pt x="261829" y="179527"/>
                  </a:lnTo>
                  <a:lnTo>
                    <a:pt x="259073" y="186588"/>
                  </a:lnTo>
                  <a:lnTo>
                    <a:pt x="255993" y="193405"/>
                  </a:lnTo>
                  <a:lnTo>
                    <a:pt x="252588" y="200142"/>
                  </a:lnTo>
                  <a:lnTo>
                    <a:pt x="248697" y="206553"/>
                  </a:lnTo>
                  <a:lnTo>
                    <a:pt x="244482" y="212884"/>
                  </a:lnTo>
                  <a:lnTo>
                    <a:pt x="239943" y="218971"/>
                  </a:lnTo>
                  <a:lnTo>
                    <a:pt x="234998" y="224815"/>
                  </a:lnTo>
                  <a:lnTo>
                    <a:pt x="229729" y="230333"/>
                  </a:lnTo>
                  <a:lnTo>
                    <a:pt x="229162" y="230739"/>
                  </a:lnTo>
                  <a:lnTo>
                    <a:pt x="228594" y="231307"/>
                  </a:lnTo>
                  <a:lnTo>
                    <a:pt x="227621" y="232200"/>
                  </a:lnTo>
                  <a:lnTo>
                    <a:pt x="226405" y="233255"/>
                  </a:lnTo>
                  <a:lnTo>
                    <a:pt x="224865" y="234473"/>
                  </a:lnTo>
                  <a:lnTo>
                    <a:pt x="223001" y="235934"/>
                  </a:lnTo>
                  <a:lnTo>
                    <a:pt x="220974" y="237638"/>
                  </a:lnTo>
                  <a:lnTo>
                    <a:pt x="218624" y="239342"/>
                  </a:lnTo>
                  <a:lnTo>
                    <a:pt x="216192" y="241209"/>
                  </a:lnTo>
                  <a:lnTo>
                    <a:pt x="213436" y="243076"/>
                  </a:lnTo>
                  <a:lnTo>
                    <a:pt x="210517" y="244942"/>
                  </a:lnTo>
                  <a:lnTo>
                    <a:pt x="207518" y="246971"/>
                  </a:lnTo>
                  <a:lnTo>
                    <a:pt x="204276" y="248757"/>
                  </a:lnTo>
                  <a:lnTo>
                    <a:pt x="200952" y="250624"/>
                  </a:lnTo>
                  <a:lnTo>
                    <a:pt x="197629" y="252328"/>
                  </a:lnTo>
                  <a:lnTo>
                    <a:pt x="194143" y="253870"/>
                  </a:lnTo>
                  <a:lnTo>
                    <a:pt x="190576" y="255412"/>
                  </a:lnTo>
                  <a:lnTo>
                    <a:pt x="186928" y="256629"/>
                  </a:lnTo>
                  <a:lnTo>
                    <a:pt x="183281" y="257603"/>
                  </a:lnTo>
                  <a:lnTo>
                    <a:pt x="179714" y="258334"/>
                  </a:lnTo>
                  <a:lnTo>
                    <a:pt x="176066" y="258902"/>
                  </a:lnTo>
                  <a:lnTo>
                    <a:pt x="172418" y="259064"/>
                  </a:lnTo>
                  <a:lnTo>
                    <a:pt x="168041" y="258902"/>
                  </a:lnTo>
                  <a:lnTo>
                    <a:pt x="163745" y="258253"/>
                  </a:lnTo>
                  <a:lnTo>
                    <a:pt x="159692" y="257360"/>
                  </a:lnTo>
                  <a:lnTo>
                    <a:pt x="155720" y="256061"/>
                  </a:lnTo>
                  <a:lnTo>
                    <a:pt x="151910" y="254438"/>
                  </a:lnTo>
                  <a:lnTo>
                    <a:pt x="148424" y="252409"/>
                  </a:lnTo>
                  <a:lnTo>
                    <a:pt x="145020" y="250137"/>
                  </a:lnTo>
                  <a:lnTo>
                    <a:pt x="141777" y="247377"/>
                  </a:lnTo>
                  <a:lnTo>
                    <a:pt x="138940" y="244374"/>
                  </a:lnTo>
                  <a:lnTo>
                    <a:pt x="135941" y="240803"/>
                  </a:lnTo>
                  <a:lnTo>
                    <a:pt x="133266" y="236907"/>
                  </a:lnTo>
                  <a:lnTo>
                    <a:pt x="131077" y="232849"/>
                  </a:lnTo>
                  <a:lnTo>
                    <a:pt x="128969" y="228548"/>
                  </a:lnTo>
                  <a:lnTo>
                    <a:pt x="127267" y="224165"/>
                  </a:lnTo>
                  <a:lnTo>
                    <a:pt x="125889" y="219620"/>
                  </a:lnTo>
                  <a:lnTo>
                    <a:pt x="124592" y="215075"/>
                  </a:lnTo>
                  <a:lnTo>
                    <a:pt x="123538" y="210449"/>
                  </a:lnTo>
                  <a:lnTo>
                    <a:pt x="122728" y="205904"/>
                  </a:lnTo>
                  <a:lnTo>
                    <a:pt x="122160" y="201359"/>
                  </a:lnTo>
                  <a:lnTo>
                    <a:pt x="121674" y="196977"/>
                  </a:lnTo>
                  <a:lnTo>
                    <a:pt x="121350" y="192675"/>
                  </a:lnTo>
                  <a:lnTo>
                    <a:pt x="121187" y="188617"/>
                  </a:lnTo>
                  <a:lnTo>
                    <a:pt x="121025" y="184721"/>
                  </a:lnTo>
                  <a:lnTo>
                    <a:pt x="121025" y="181069"/>
                  </a:lnTo>
                  <a:lnTo>
                    <a:pt x="116405" y="180420"/>
                  </a:lnTo>
                  <a:lnTo>
                    <a:pt x="111946" y="179365"/>
                  </a:lnTo>
                  <a:lnTo>
                    <a:pt x="107731" y="177823"/>
                  </a:lnTo>
                  <a:lnTo>
                    <a:pt x="103678" y="175794"/>
                  </a:lnTo>
                  <a:lnTo>
                    <a:pt x="99949" y="173440"/>
                  </a:lnTo>
                  <a:lnTo>
                    <a:pt x="96382" y="170681"/>
                  </a:lnTo>
                  <a:lnTo>
                    <a:pt x="93302" y="167515"/>
                  </a:lnTo>
                  <a:lnTo>
                    <a:pt x="90384" y="164188"/>
                  </a:lnTo>
                  <a:lnTo>
                    <a:pt x="87871" y="160454"/>
                  </a:lnTo>
                  <a:lnTo>
                    <a:pt x="85844" y="156559"/>
                  </a:lnTo>
                  <a:lnTo>
                    <a:pt x="84223" y="152338"/>
                  </a:lnTo>
                  <a:lnTo>
                    <a:pt x="82926" y="147956"/>
                  </a:lnTo>
                  <a:lnTo>
                    <a:pt x="82196" y="143330"/>
                  </a:lnTo>
                  <a:lnTo>
                    <a:pt x="81953" y="138622"/>
                  </a:lnTo>
                  <a:lnTo>
                    <a:pt x="81953" y="98204"/>
                  </a:lnTo>
                  <a:lnTo>
                    <a:pt x="187415" y="98204"/>
                  </a:lnTo>
                  <a:lnTo>
                    <a:pt x="187415" y="138622"/>
                  </a:lnTo>
                  <a:lnTo>
                    <a:pt x="187172" y="143167"/>
                  </a:lnTo>
                  <a:lnTo>
                    <a:pt x="186442" y="147469"/>
                  </a:lnTo>
                  <a:lnTo>
                    <a:pt x="185388" y="151689"/>
                  </a:lnTo>
                  <a:lnTo>
                    <a:pt x="183767" y="155747"/>
                  </a:lnTo>
                  <a:lnTo>
                    <a:pt x="181903" y="159562"/>
                  </a:lnTo>
                  <a:lnTo>
                    <a:pt x="179714" y="163051"/>
                  </a:lnTo>
                  <a:lnTo>
                    <a:pt x="177039" y="166460"/>
                  </a:lnTo>
                  <a:lnTo>
                    <a:pt x="174121" y="169544"/>
                  </a:lnTo>
                  <a:lnTo>
                    <a:pt x="170959" y="172223"/>
                  </a:lnTo>
                  <a:lnTo>
                    <a:pt x="167474" y="174739"/>
                  </a:lnTo>
                  <a:lnTo>
                    <a:pt x="163745" y="176768"/>
                  </a:lnTo>
                  <a:lnTo>
                    <a:pt x="159773" y="178472"/>
                  </a:lnTo>
                  <a:lnTo>
                    <a:pt x="155720" y="179771"/>
                  </a:lnTo>
                  <a:lnTo>
                    <a:pt x="151423" y="180663"/>
                  </a:lnTo>
                  <a:lnTo>
                    <a:pt x="146965" y="181150"/>
                  </a:lnTo>
                  <a:lnTo>
                    <a:pt x="146965" y="184640"/>
                  </a:lnTo>
                  <a:lnTo>
                    <a:pt x="147046" y="188292"/>
                  </a:lnTo>
                  <a:lnTo>
                    <a:pt x="147289" y="192107"/>
                  </a:lnTo>
                  <a:lnTo>
                    <a:pt x="147695" y="196003"/>
                  </a:lnTo>
                  <a:lnTo>
                    <a:pt x="148181" y="199898"/>
                  </a:lnTo>
                  <a:lnTo>
                    <a:pt x="148748" y="203713"/>
                  </a:lnTo>
                  <a:lnTo>
                    <a:pt x="149478" y="207609"/>
                  </a:lnTo>
                  <a:lnTo>
                    <a:pt x="150451" y="211342"/>
                  </a:lnTo>
                  <a:lnTo>
                    <a:pt x="151504" y="214994"/>
                  </a:lnTo>
                  <a:lnTo>
                    <a:pt x="152883" y="218484"/>
                  </a:lnTo>
                  <a:lnTo>
                    <a:pt x="154423" y="221568"/>
                  </a:lnTo>
                  <a:lnTo>
                    <a:pt x="156206" y="224490"/>
                  </a:lnTo>
                  <a:lnTo>
                    <a:pt x="158233" y="227087"/>
                  </a:lnTo>
                  <a:lnTo>
                    <a:pt x="160097" y="228954"/>
                  </a:lnTo>
                  <a:lnTo>
                    <a:pt x="162205" y="230415"/>
                  </a:lnTo>
                  <a:lnTo>
                    <a:pt x="164393" y="231632"/>
                  </a:lnTo>
                  <a:lnTo>
                    <a:pt x="166906" y="232444"/>
                  </a:lnTo>
                  <a:lnTo>
                    <a:pt x="169500" y="232931"/>
                  </a:lnTo>
                  <a:lnTo>
                    <a:pt x="172418" y="233093"/>
                  </a:lnTo>
                  <a:lnTo>
                    <a:pt x="174931" y="232931"/>
                  </a:lnTo>
                  <a:lnTo>
                    <a:pt x="177444" y="232362"/>
                  </a:lnTo>
                  <a:lnTo>
                    <a:pt x="180281" y="231551"/>
                  </a:lnTo>
                  <a:lnTo>
                    <a:pt x="183037" y="230415"/>
                  </a:lnTo>
                  <a:lnTo>
                    <a:pt x="186037" y="229116"/>
                  </a:lnTo>
                  <a:lnTo>
                    <a:pt x="189036" y="227655"/>
                  </a:lnTo>
                  <a:lnTo>
                    <a:pt x="191954" y="225951"/>
                  </a:lnTo>
                  <a:lnTo>
                    <a:pt x="194872" y="224165"/>
                  </a:lnTo>
                  <a:lnTo>
                    <a:pt x="197791" y="222299"/>
                  </a:lnTo>
                  <a:lnTo>
                    <a:pt x="200547" y="220432"/>
                  </a:lnTo>
                  <a:lnTo>
                    <a:pt x="203141" y="218565"/>
                  </a:lnTo>
                  <a:lnTo>
                    <a:pt x="205573" y="216617"/>
                  </a:lnTo>
                  <a:lnTo>
                    <a:pt x="207842" y="214913"/>
                  </a:lnTo>
                  <a:lnTo>
                    <a:pt x="209788" y="213209"/>
                  </a:lnTo>
                  <a:lnTo>
                    <a:pt x="211571" y="211748"/>
                  </a:lnTo>
                  <a:lnTo>
                    <a:pt x="216192" y="206878"/>
                  </a:lnTo>
                  <a:lnTo>
                    <a:pt x="220407" y="201765"/>
                  </a:lnTo>
                  <a:lnTo>
                    <a:pt x="224217" y="196490"/>
                  </a:lnTo>
                  <a:lnTo>
                    <a:pt x="227784" y="191052"/>
                  </a:lnTo>
                  <a:lnTo>
                    <a:pt x="231026" y="185289"/>
                  </a:lnTo>
                  <a:lnTo>
                    <a:pt x="233944" y="179446"/>
                  </a:lnTo>
                  <a:lnTo>
                    <a:pt x="236376" y="173440"/>
                  </a:lnTo>
                  <a:lnTo>
                    <a:pt x="238565" y="167272"/>
                  </a:lnTo>
                  <a:lnTo>
                    <a:pt x="240267" y="161022"/>
                  </a:lnTo>
                  <a:lnTo>
                    <a:pt x="241564" y="154611"/>
                  </a:lnTo>
                  <a:lnTo>
                    <a:pt x="242537" y="148037"/>
                  </a:lnTo>
                  <a:lnTo>
                    <a:pt x="243185" y="141463"/>
                  </a:lnTo>
                  <a:lnTo>
                    <a:pt x="243428" y="134727"/>
                  </a:lnTo>
                  <a:lnTo>
                    <a:pt x="243185" y="127341"/>
                  </a:lnTo>
                  <a:lnTo>
                    <a:pt x="242375" y="120036"/>
                  </a:lnTo>
                  <a:lnTo>
                    <a:pt x="241159" y="112813"/>
                  </a:lnTo>
                  <a:lnTo>
                    <a:pt x="239537" y="105915"/>
                  </a:lnTo>
                  <a:lnTo>
                    <a:pt x="237349" y="99016"/>
                  </a:lnTo>
                  <a:lnTo>
                    <a:pt x="234836" y="92442"/>
                  </a:lnTo>
                  <a:lnTo>
                    <a:pt x="231837" y="86111"/>
                  </a:lnTo>
                  <a:lnTo>
                    <a:pt x="228513" y="79862"/>
                  </a:lnTo>
                  <a:lnTo>
                    <a:pt x="224865" y="73937"/>
                  </a:lnTo>
                  <a:lnTo>
                    <a:pt x="220731" y="68337"/>
                  </a:lnTo>
                  <a:lnTo>
                    <a:pt x="216273" y="62900"/>
                  </a:lnTo>
                  <a:lnTo>
                    <a:pt x="211571" y="57786"/>
                  </a:lnTo>
                  <a:lnTo>
                    <a:pt x="206383" y="53079"/>
                  </a:lnTo>
                  <a:lnTo>
                    <a:pt x="201033" y="48615"/>
                  </a:lnTo>
                  <a:lnTo>
                    <a:pt x="195440" y="44476"/>
                  </a:lnTo>
                  <a:lnTo>
                    <a:pt x="189522" y="40823"/>
                  </a:lnTo>
                  <a:lnTo>
                    <a:pt x="183281" y="37496"/>
                  </a:lnTo>
                  <a:lnTo>
                    <a:pt x="176958" y="34493"/>
                  </a:lnTo>
                  <a:lnTo>
                    <a:pt x="170392" y="31977"/>
                  </a:lnTo>
                  <a:lnTo>
                    <a:pt x="163502" y="29786"/>
                  </a:lnTo>
                  <a:lnTo>
                    <a:pt x="156530" y="28162"/>
                  </a:lnTo>
                  <a:lnTo>
                    <a:pt x="149397" y="26864"/>
                  </a:lnTo>
                  <a:lnTo>
                    <a:pt x="142101" y="26133"/>
                  </a:lnTo>
                  <a:lnTo>
                    <a:pt x="134725" y="25890"/>
                  </a:lnTo>
                  <a:lnTo>
                    <a:pt x="127267" y="26133"/>
                  </a:lnTo>
                  <a:lnTo>
                    <a:pt x="119890" y="26864"/>
                  </a:lnTo>
                  <a:lnTo>
                    <a:pt x="112838" y="28162"/>
                  </a:lnTo>
                  <a:lnTo>
                    <a:pt x="105786" y="29786"/>
                  </a:lnTo>
                  <a:lnTo>
                    <a:pt x="98976" y="31977"/>
                  </a:lnTo>
                  <a:lnTo>
                    <a:pt x="92329" y="34493"/>
                  </a:lnTo>
                  <a:lnTo>
                    <a:pt x="86006" y="37496"/>
                  </a:lnTo>
                  <a:lnTo>
                    <a:pt x="79846" y="40823"/>
                  </a:lnTo>
                  <a:lnTo>
                    <a:pt x="73928" y="44476"/>
                  </a:lnTo>
                  <a:lnTo>
                    <a:pt x="68254" y="48615"/>
                  </a:lnTo>
                  <a:lnTo>
                    <a:pt x="62904" y="53079"/>
                  </a:lnTo>
                  <a:lnTo>
                    <a:pt x="57878" y="57786"/>
                  </a:lnTo>
                  <a:lnTo>
                    <a:pt x="53095" y="62900"/>
                  </a:lnTo>
                  <a:lnTo>
                    <a:pt x="48637" y="68337"/>
                  </a:lnTo>
                  <a:lnTo>
                    <a:pt x="44584" y="73937"/>
                  </a:lnTo>
                  <a:lnTo>
                    <a:pt x="40774" y="79862"/>
                  </a:lnTo>
                  <a:lnTo>
                    <a:pt x="37450" y="86111"/>
                  </a:lnTo>
                  <a:lnTo>
                    <a:pt x="34532" y="92442"/>
                  </a:lnTo>
                  <a:lnTo>
                    <a:pt x="31938" y="99016"/>
                  </a:lnTo>
                  <a:lnTo>
                    <a:pt x="29831" y="105915"/>
                  </a:lnTo>
                  <a:lnTo>
                    <a:pt x="28128" y="112813"/>
                  </a:lnTo>
                  <a:lnTo>
                    <a:pt x="26912" y="120036"/>
                  </a:lnTo>
                  <a:lnTo>
                    <a:pt x="26183" y="127341"/>
                  </a:lnTo>
                  <a:lnTo>
                    <a:pt x="25940" y="134727"/>
                  </a:lnTo>
                  <a:lnTo>
                    <a:pt x="26183" y="141463"/>
                  </a:lnTo>
                  <a:lnTo>
                    <a:pt x="26750" y="148037"/>
                  </a:lnTo>
                  <a:lnTo>
                    <a:pt x="27723" y="154530"/>
                  </a:lnTo>
                  <a:lnTo>
                    <a:pt x="29020" y="160941"/>
                  </a:lnTo>
                  <a:lnTo>
                    <a:pt x="30803" y="167110"/>
                  </a:lnTo>
                  <a:lnTo>
                    <a:pt x="32911" y="173359"/>
                  </a:lnTo>
                  <a:lnTo>
                    <a:pt x="35424" y="179365"/>
                  </a:lnTo>
                  <a:lnTo>
                    <a:pt x="38180" y="185127"/>
                  </a:lnTo>
                  <a:lnTo>
                    <a:pt x="41422" y="190890"/>
                  </a:lnTo>
                  <a:lnTo>
                    <a:pt x="44989" y="196327"/>
                  </a:lnTo>
                  <a:lnTo>
                    <a:pt x="48880" y="201684"/>
                  </a:lnTo>
                  <a:lnTo>
                    <a:pt x="53095" y="206716"/>
                  </a:lnTo>
                  <a:lnTo>
                    <a:pt x="57635" y="211585"/>
                  </a:lnTo>
                  <a:lnTo>
                    <a:pt x="62255" y="215968"/>
                  </a:lnTo>
                  <a:lnTo>
                    <a:pt x="67200" y="220107"/>
                  </a:lnTo>
                  <a:lnTo>
                    <a:pt x="72307" y="224003"/>
                  </a:lnTo>
                  <a:lnTo>
                    <a:pt x="77657" y="227493"/>
                  </a:lnTo>
                  <a:lnTo>
                    <a:pt x="83250" y="230658"/>
                  </a:lnTo>
                  <a:lnTo>
                    <a:pt x="89006" y="233580"/>
                  </a:lnTo>
                  <a:lnTo>
                    <a:pt x="94842" y="236177"/>
                  </a:lnTo>
                  <a:lnTo>
                    <a:pt x="100841" y="238287"/>
                  </a:lnTo>
                  <a:lnTo>
                    <a:pt x="103030" y="239180"/>
                  </a:lnTo>
                  <a:lnTo>
                    <a:pt x="104894" y="240397"/>
                  </a:lnTo>
                  <a:lnTo>
                    <a:pt x="106515" y="242021"/>
                  </a:lnTo>
                  <a:lnTo>
                    <a:pt x="107893" y="243725"/>
                  </a:lnTo>
                  <a:lnTo>
                    <a:pt x="108866" y="245754"/>
                  </a:lnTo>
                  <a:lnTo>
                    <a:pt x="109514" y="247864"/>
                  </a:lnTo>
                  <a:lnTo>
                    <a:pt x="109758" y="250137"/>
                  </a:lnTo>
                  <a:lnTo>
                    <a:pt x="109677" y="252328"/>
                  </a:lnTo>
                  <a:lnTo>
                    <a:pt x="109190" y="254682"/>
                  </a:lnTo>
                  <a:lnTo>
                    <a:pt x="108218" y="256873"/>
                  </a:lnTo>
                  <a:lnTo>
                    <a:pt x="106921" y="258821"/>
                  </a:lnTo>
                  <a:lnTo>
                    <a:pt x="105218" y="260444"/>
                  </a:lnTo>
                  <a:lnTo>
                    <a:pt x="103435" y="261824"/>
                  </a:lnTo>
                  <a:lnTo>
                    <a:pt x="101327" y="262716"/>
                  </a:lnTo>
                  <a:lnTo>
                    <a:pt x="99138" y="263447"/>
                  </a:lnTo>
                  <a:lnTo>
                    <a:pt x="96788" y="263609"/>
                  </a:lnTo>
                  <a:lnTo>
                    <a:pt x="94842" y="263447"/>
                  </a:lnTo>
                  <a:lnTo>
                    <a:pt x="92734" y="262960"/>
                  </a:lnTo>
                  <a:lnTo>
                    <a:pt x="86168" y="260606"/>
                  </a:lnTo>
                  <a:lnTo>
                    <a:pt x="79684" y="257847"/>
                  </a:lnTo>
                  <a:lnTo>
                    <a:pt x="73280" y="254844"/>
                  </a:lnTo>
                  <a:lnTo>
                    <a:pt x="67119" y="251435"/>
                  </a:lnTo>
                  <a:lnTo>
                    <a:pt x="61039" y="247702"/>
                  </a:lnTo>
                  <a:lnTo>
                    <a:pt x="55284" y="243725"/>
                  </a:lnTo>
                  <a:lnTo>
                    <a:pt x="49691" y="239342"/>
                  </a:lnTo>
                  <a:lnTo>
                    <a:pt x="44341" y="234797"/>
                  </a:lnTo>
                  <a:lnTo>
                    <a:pt x="39234" y="229847"/>
                  </a:lnTo>
                  <a:lnTo>
                    <a:pt x="33965" y="224328"/>
                  </a:lnTo>
                  <a:lnTo>
                    <a:pt x="29020" y="218565"/>
                  </a:lnTo>
                  <a:lnTo>
                    <a:pt x="24481" y="212397"/>
                  </a:lnTo>
                  <a:lnTo>
                    <a:pt x="20346" y="206229"/>
                  </a:lnTo>
                  <a:lnTo>
                    <a:pt x="16618" y="199736"/>
                  </a:lnTo>
                  <a:lnTo>
                    <a:pt x="13213" y="193081"/>
                  </a:lnTo>
                  <a:lnTo>
                    <a:pt x="10133" y="186263"/>
                  </a:lnTo>
                  <a:lnTo>
                    <a:pt x="7539" y="179284"/>
                  </a:lnTo>
                  <a:lnTo>
                    <a:pt x="5188" y="172141"/>
                  </a:lnTo>
                  <a:lnTo>
                    <a:pt x="3404" y="164918"/>
                  </a:lnTo>
                  <a:lnTo>
                    <a:pt x="1864" y="157451"/>
                  </a:lnTo>
                  <a:lnTo>
                    <a:pt x="810" y="150066"/>
                  </a:lnTo>
                  <a:lnTo>
                    <a:pt x="243" y="142437"/>
                  </a:lnTo>
                  <a:lnTo>
                    <a:pt x="0" y="134727"/>
                  </a:lnTo>
                  <a:lnTo>
                    <a:pt x="243" y="126205"/>
                  </a:lnTo>
                  <a:lnTo>
                    <a:pt x="1054" y="117926"/>
                  </a:lnTo>
                  <a:lnTo>
                    <a:pt x="2351" y="109729"/>
                  </a:lnTo>
                  <a:lnTo>
                    <a:pt x="4134" y="101613"/>
                  </a:lnTo>
                  <a:lnTo>
                    <a:pt x="6323" y="93741"/>
                  </a:lnTo>
                  <a:lnTo>
                    <a:pt x="9079" y="86111"/>
                  </a:lnTo>
                  <a:lnTo>
                    <a:pt x="12240" y="78645"/>
                  </a:lnTo>
                  <a:lnTo>
                    <a:pt x="15726" y="71421"/>
                  </a:lnTo>
                  <a:lnTo>
                    <a:pt x="19779" y="64523"/>
                  </a:lnTo>
                  <a:lnTo>
                    <a:pt x="24156" y="57786"/>
                  </a:lnTo>
                  <a:lnTo>
                    <a:pt x="28858" y="51374"/>
                  </a:lnTo>
                  <a:lnTo>
                    <a:pt x="33965" y="45287"/>
                  </a:lnTo>
                  <a:lnTo>
                    <a:pt x="39477" y="39444"/>
                  </a:lnTo>
                  <a:lnTo>
                    <a:pt x="45313" y="34006"/>
                  </a:lnTo>
                  <a:lnTo>
                    <a:pt x="51393" y="28893"/>
                  </a:lnTo>
                  <a:lnTo>
                    <a:pt x="57797" y="24186"/>
                  </a:lnTo>
                  <a:lnTo>
                    <a:pt x="64444" y="19803"/>
                  </a:lnTo>
                  <a:lnTo>
                    <a:pt x="71415" y="15745"/>
                  </a:lnTo>
                  <a:lnTo>
                    <a:pt x="78549" y="12174"/>
                  </a:lnTo>
                  <a:lnTo>
                    <a:pt x="86087" y="9090"/>
                  </a:lnTo>
                  <a:lnTo>
                    <a:pt x="93707" y="6330"/>
                  </a:lnTo>
                  <a:lnTo>
                    <a:pt x="101489" y="4058"/>
                  </a:lnTo>
                  <a:lnTo>
                    <a:pt x="109596" y="2272"/>
                  </a:lnTo>
                  <a:lnTo>
                    <a:pt x="117783" y="1055"/>
                  </a:lnTo>
                  <a:lnTo>
                    <a:pt x="126213" y="24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ïSḻíḓè">
              <a:extLst>
                <a:ext uri="{FF2B5EF4-FFF2-40B4-BE49-F238E27FC236}">
                  <a16:creationId xmlns:a16="http://schemas.microsoft.com/office/drawing/2014/main" id="{BF39ECBE-57B8-463D-9AD8-DE73A44090D4}"/>
                </a:ext>
              </a:extLst>
            </p:cNvPr>
            <p:cNvSpPr/>
            <p:nvPr/>
          </p:nvSpPr>
          <p:spPr>
            <a:xfrm>
              <a:off x="673100" y="2551962"/>
              <a:ext cx="1866900" cy="4460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en-US" altLang="zh-CN" sz="1600" b="1" dirty="0"/>
                <a:t>0</a:t>
              </a:r>
            </a:p>
          </p:txBody>
        </p:sp>
        <p:sp>
          <p:nvSpPr>
            <p:cNvPr id="13" name="iṣ1ïdê">
              <a:extLst>
                <a:ext uri="{FF2B5EF4-FFF2-40B4-BE49-F238E27FC236}">
                  <a16:creationId xmlns:a16="http://schemas.microsoft.com/office/drawing/2014/main" id="{069BBA10-E58A-4699-8261-E70F10D55FDD}"/>
                </a:ext>
              </a:extLst>
            </p:cNvPr>
            <p:cNvSpPr/>
            <p:nvPr/>
          </p:nvSpPr>
          <p:spPr>
            <a:xfrm>
              <a:off x="673100" y="2998034"/>
              <a:ext cx="1866900" cy="633200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 marR="0" lvl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100" dirty="0"/>
                <a:t>没有任何进展</a:t>
              </a:r>
              <a:endParaRPr lang="en-US" altLang="zh-CN" sz="1100" dirty="0"/>
            </a:p>
          </p:txBody>
        </p:sp>
        <p:sp>
          <p:nvSpPr>
            <p:cNvPr id="14" name="îṧļîḑe">
              <a:extLst>
                <a:ext uri="{FF2B5EF4-FFF2-40B4-BE49-F238E27FC236}">
                  <a16:creationId xmlns:a16="http://schemas.microsoft.com/office/drawing/2014/main" id="{49966B29-043A-4C85-9022-AE52C925D363}"/>
                </a:ext>
              </a:extLst>
            </p:cNvPr>
            <p:cNvSpPr/>
            <p:nvPr/>
          </p:nvSpPr>
          <p:spPr>
            <a:xfrm>
              <a:off x="2967816" y="2551962"/>
              <a:ext cx="1866900" cy="4460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en-US" altLang="zh-CN" sz="1600" b="1" dirty="0"/>
                <a:t>0.3</a:t>
              </a:r>
            </a:p>
          </p:txBody>
        </p:sp>
        <p:sp>
          <p:nvSpPr>
            <p:cNvPr id="15" name="íś1idé">
              <a:extLst>
                <a:ext uri="{FF2B5EF4-FFF2-40B4-BE49-F238E27FC236}">
                  <a16:creationId xmlns:a16="http://schemas.microsoft.com/office/drawing/2014/main" id="{AB048331-7E10-4519-94D3-DBE7436BFBDF}"/>
                </a:ext>
              </a:extLst>
            </p:cNvPr>
            <p:cNvSpPr/>
            <p:nvPr/>
          </p:nvSpPr>
          <p:spPr>
            <a:xfrm>
              <a:off x="2967816" y="2998034"/>
              <a:ext cx="1866900" cy="633200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 marR="0" lvl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100" dirty="0"/>
                <a:t>“一切照旧”的水平，肯定能达到</a:t>
              </a:r>
              <a:endParaRPr lang="en-US" altLang="zh-CN" sz="1100" dirty="0"/>
            </a:p>
          </p:txBody>
        </p:sp>
        <p:sp>
          <p:nvSpPr>
            <p:cNvPr id="16" name="ï$liḋê">
              <a:extLst>
                <a:ext uri="{FF2B5EF4-FFF2-40B4-BE49-F238E27FC236}">
                  <a16:creationId xmlns:a16="http://schemas.microsoft.com/office/drawing/2014/main" id="{97BD20C9-E29D-49AB-B5E9-996FE9EE091F}"/>
                </a:ext>
              </a:extLst>
            </p:cNvPr>
            <p:cNvSpPr/>
            <p:nvPr/>
          </p:nvSpPr>
          <p:spPr>
            <a:xfrm>
              <a:off x="5262532" y="2551962"/>
              <a:ext cx="1866900" cy="4460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en-US" altLang="zh-CN" sz="1600" b="1" dirty="0"/>
                <a:t>0.7</a:t>
              </a:r>
            </a:p>
          </p:txBody>
        </p:sp>
        <p:sp>
          <p:nvSpPr>
            <p:cNvPr id="17" name="îṩľiḑe">
              <a:extLst>
                <a:ext uri="{FF2B5EF4-FFF2-40B4-BE49-F238E27FC236}">
                  <a16:creationId xmlns:a16="http://schemas.microsoft.com/office/drawing/2014/main" id="{DB1B4ADE-284F-491F-90B6-D6B76EBE5C0E}"/>
                </a:ext>
              </a:extLst>
            </p:cNvPr>
            <p:cNvSpPr/>
            <p:nvPr/>
          </p:nvSpPr>
          <p:spPr>
            <a:xfrm>
              <a:off x="5262532" y="2998034"/>
              <a:ext cx="1866900" cy="633200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 marR="0" lvl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100" dirty="0"/>
                <a:t>虽然很难，但最终可以达成</a:t>
              </a:r>
              <a:endParaRPr lang="en-US" altLang="zh-CN" sz="1100" dirty="0"/>
            </a:p>
          </p:txBody>
        </p:sp>
        <p:sp>
          <p:nvSpPr>
            <p:cNvPr id="18" name="iśľíḋe">
              <a:extLst>
                <a:ext uri="{FF2B5EF4-FFF2-40B4-BE49-F238E27FC236}">
                  <a16:creationId xmlns:a16="http://schemas.microsoft.com/office/drawing/2014/main" id="{F4D90F75-C3AB-4804-A6A1-C34B3FBA5C41}"/>
                </a:ext>
              </a:extLst>
            </p:cNvPr>
            <p:cNvSpPr/>
            <p:nvPr/>
          </p:nvSpPr>
          <p:spPr>
            <a:xfrm>
              <a:off x="7557248" y="2551962"/>
              <a:ext cx="1866900" cy="4460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en-US" altLang="zh-CN" sz="1600" b="1" dirty="0"/>
                <a:t>1.0</a:t>
              </a:r>
            </a:p>
          </p:txBody>
        </p:sp>
        <p:sp>
          <p:nvSpPr>
            <p:cNvPr id="19" name="išļíḍè">
              <a:extLst>
                <a:ext uri="{FF2B5EF4-FFF2-40B4-BE49-F238E27FC236}">
                  <a16:creationId xmlns:a16="http://schemas.microsoft.com/office/drawing/2014/main" id="{A7C88ABB-948F-4664-BD77-FC61CEFAD540}"/>
                </a:ext>
              </a:extLst>
            </p:cNvPr>
            <p:cNvSpPr/>
            <p:nvPr/>
          </p:nvSpPr>
          <p:spPr>
            <a:xfrm>
              <a:off x="7557248" y="2998034"/>
              <a:ext cx="1866900" cy="633200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 marR="0" lvl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100" dirty="0"/>
                <a:t>一个非常有野心的结果，几乎不可能实现</a:t>
              </a:r>
              <a:endParaRPr lang="en-US" altLang="zh-CN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3002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D2B6-FC1E-473D-8B07-ED44E1CC2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制定</a:t>
            </a:r>
            <a:r>
              <a:rPr lang="en-US" altLang="zh-CN" dirty="0"/>
              <a:t>OKR</a:t>
            </a:r>
            <a:r>
              <a:rPr lang="zh-CN" altLang="en-US" dirty="0"/>
              <a:t>的关键注意事项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16CB4-7303-4F98-9C55-FBF8F807BFFE}"/>
              </a:ext>
            </a:extLst>
          </p:cNvPr>
          <p:cNvSpPr txBox="1">
            <a:spLocks/>
          </p:cNvSpPr>
          <p:nvPr/>
        </p:nvSpPr>
        <p:spPr>
          <a:xfrm>
            <a:off x="842655" y="1125710"/>
            <a:ext cx="7315200" cy="42466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CE3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E32"/>
              </a:buClr>
              <a:buFont typeface="Wingdings" pitchFamily="2" charset="2"/>
              <a:buChar char="§"/>
              <a:defRPr sz="1600" b="0" i="0" kern="1200">
                <a:solidFill>
                  <a:schemeClr val="tx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E32"/>
              </a:buClr>
              <a:buFont typeface="Wingdings" pitchFamily="2" charset="2"/>
              <a:buChar char="§"/>
              <a:defRPr sz="1400" b="0" i="0" kern="1200">
                <a:solidFill>
                  <a:schemeClr val="tx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E32"/>
              </a:buClr>
              <a:buFont typeface="Wingdings" pitchFamily="2" charset="2"/>
              <a:buChar char="§"/>
              <a:defRPr sz="1400" b="0" i="0" kern="1200">
                <a:solidFill>
                  <a:schemeClr val="tx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E32"/>
              </a:buClr>
              <a:buFont typeface="Wingdings" pitchFamily="2" charset="2"/>
              <a:buChar char="§"/>
              <a:defRPr sz="1400" b="0" i="0" kern="1200">
                <a:solidFill>
                  <a:schemeClr val="tx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目标应定性而非定量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避免所有</a:t>
            </a:r>
            <a:r>
              <a:rPr lang="en-US" altLang="zh-CN" dirty="0"/>
              <a:t>OKR</a:t>
            </a:r>
            <a:r>
              <a:rPr lang="zh-CN" altLang="en-US" dirty="0"/>
              <a:t>都是自上而下制定的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确保</a:t>
            </a:r>
            <a:r>
              <a:rPr lang="en-US" altLang="zh-CN" dirty="0"/>
              <a:t>KR</a:t>
            </a:r>
            <a:r>
              <a:rPr lang="zh-CN" altLang="en-US" dirty="0"/>
              <a:t>的质量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使用一致的评分系统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避免制定完就束之高阁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联结</a:t>
            </a:r>
            <a:r>
              <a:rPr lang="en-US" altLang="zh-CN" dirty="0"/>
              <a:t>OKR</a:t>
            </a:r>
            <a:r>
              <a:rPr lang="zh-CN" altLang="en-US" dirty="0"/>
              <a:t>确保上下对齐一致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814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9BD3-4032-494D-B548-6CC17F7AA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读后感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AE271-2D49-4A42-BF18-AE14C0C59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120" y="2923670"/>
            <a:ext cx="6581222" cy="1565481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入门级专业指导书，手把手教你学会如何实施</a:t>
            </a:r>
            <a:r>
              <a:rPr lang="en-US" altLang="zh-CN" dirty="0"/>
              <a:t>OKR</a:t>
            </a:r>
          </a:p>
          <a:p>
            <a:endParaRPr lang="en-US" altLang="zh-CN" dirty="0"/>
          </a:p>
          <a:p>
            <a:r>
              <a:rPr lang="en-US" altLang="zh-CN" dirty="0"/>
              <a:t>OKR</a:t>
            </a:r>
            <a:r>
              <a:rPr lang="zh-CN" altLang="en-US" dirty="0"/>
              <a:t>注重“使命、理想、价值实现”等层面的“务虚”目标，同时</a:t>
            </a:r>
            <a:endParaRPr lang="en-US" altLang="zh-CN" dirty="0"/>
          </a:p>
          <a:p>
            <a:r>
              <a:rPr lang="zh-CN" altLang="en-US" dirty="0"/>
              <a:t>以“务实”的业绩目标去衡量组织或个体有没完成那些“务虚”目标。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相比于</a:t>
            </a:r>
            <a:r>
              <a:rPr lang="en-US" altLang="zh-CN" dirty="0"/>
              <a:t>KPI</a:t>
            </a:r>
            <a:r>
              <a:rPr lang="zh-CN" altLang="en-US" dirty="0"/>
              <a:t>，</a:t>
            </a:r>
            <a:r>
              <a:rPr lang="en-US" altLang="zh-CN" dirty="0"/>
              <a:t>OKR</a:t>
            </a:r>
            <a:r>
              <a:rPr lang="zh-CN" altLang="en-US" dirty="0"/>
              <a:t>对员工的内在驱动力要求更高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323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18D4E70C-0030-4B59-B328-342CD9718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010" y="518133"/>
            <a:ext cx="6985000" cy="507024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301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本地化</a:t>
            </a:r>
            <a:r>
              <a:rPr lang="en-US" altLang="zh-CN" dirty="0"/>
              <a:t>OKR</a:t>
            </a:r>
            <a:r>
              <a:rPr lang="zh-CN" altLang="en-US" dirty="0"/>
              <a:t>实用指南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——《</a:t>
            </a:r>
            <a:r>
              <a:rPr lang="zh-CN" altLang="en-US" i="1" dirty="0">
                <a:solidFill>
                  <a:schemeClr val="tx1"/>
                </a:solidFill>
              </a:rPr>
              <a:t>每个人的</a:t>
            </a:r>
            <a:r>
              <a:rPr lang="en-US" altLang="zh-CN" i="1" dirty="0">
                <a:solidFill>
                  <a:schemeClr val="tx1"/>
                </a:solidFill>
              </a:rPr>
              <a:t>OKR</a:t>
            </a:r>
            <a:r>
              <a:rPr lang="en-US" altLang="zh-CN" dirty="0">
                <a:solidFill>
                  <a:schemeClr val="tx1"/>
                </a:solidFill>
              </a:rPr>
              <a:t>》</a:t>
            </a:r>
            <a:r>
              <a:rPr lang="zh-CN" altLang="en-US" dirty="0">
                <a:solidFill>
                  <a:schemeClr val="tx1"/>
                </a:solidFill>
              </a:rPr>
              <a:t>读后分享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altLang="zh-CN" sz="2000" dirty="0">
                <a:solidFill>
                  <a:schemeClr val="tx1"/>
                </a:solidFill>
              </a:rPr>
              <a:t>Victor Liu</a:t>
            </a:r>
          </a:p>
          <a:p>
            <a:r>
              <a:rPr lang="en-US" sz="2000" dirty="0">
                <a:solidFill>
                  <a:schemeClr val="tx1"/>
                </a:solidFill>
              </a:rPr>
              <a:t>2020/09/08</a:t>
            </a:r>
          </a:p>
        </p:txBody>
      </p:sp>
    </p:spTree>
    <p:extLst>
      <p:ext uri="{BB962C8B-B14F-4D97-AF65-F5344CB8AC3E}">
        <p14:creationId xmlns:p14="http://schemas.microsoft.com/office/powerpoint/2010/main" val="239431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319A9-0060-42F4-9FF0-89809814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每个人的</a:t>
            </a:r>
            <a:r>
              <a:rPr lang="en-US" altLang="zh-CN" dirty="0"/>
              <a:t>OKR》</a:t>
            </a:r>
            <a:r>
              <a:rPr lang="zh-CN" altLang="en-US" dirty="0"/>
              <a:t>简介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79F65-A964-44E6-B783-735C462A6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7315200" cy="495776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作者：</a:t>
            </a:r>
            <a:r>
              <a:rPr lang="zh-CN" altLang="en-US" b="1" dirty="0"/>
              <a:t>姚琼 </a:t>
            </a:r>
            <a:endParaRPr lang="en-US" altLang="zh-CN" b="1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zh-CN" altLang="en-US" dirty="0"/>
              <a:t>中国第一位</a:t>
            </a:r>
            <a:r>
              <a:rPr lang="en-US" altLang="zh-CN" dirty="0"/>
              <a:t>OKR</a:t>
            </a:r>
            <a:r>
              <a:rPr lang="zh-CN" altLang="en-US" dirty="0"/>
              <a:t>布道者和实践者，</a:t>
            </a:r>
            <a:r>
              <a:rPr lang="en-US" altLang="zh-CN" dirty="0"/>
              <a:t>OKR</a:t>
            </a:r>
            <a:r>
              <a:rPr lang="zh-CN" altLang="en-US" dirty="0"/>
              <a:t>敏捷绩效管理创始人，人力资源绩效管理专家，美国人力资源协会会员，姚琼工作室创始人。曾担任爱立信人力资源总监、微软大中华区培训经理等职务。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概要：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第一章简单介绍了</a:t>
            </a:r>
            <a:r>
              <a:rPr lang="en-US" altLang="zh-CN" dirty="0"/>
              <a:t>OKR</a:t>
            </a:r>
            <a:r>
              <a:rPr lang="zh-CN" altLang="en-US" dirty="0"/>
              <a:t>的来源，与其他管理工具（如</a:t>
            </a:r>
            <a:r>
              <a:rPr lang="en-US" altLang="zh-CN" dirty="0"/>
              <a:t>KPI</a:t>
            </a:r>
            <a:r>
              <a:rPr lang="zh-CN" altLang="en-US" dirty="0"/>
              <a:t>）的区别与联系。通过介绍谷歌的</a:t>
            </a:r>
            <a:r>
              <a:rPr lang="en-US" altLang="zh-CN" dirty="0"/>
              <a:t>OKR</a:t>
            </a:r>
            <a:r>
              <a:rPr lang="zh-CN" altLang="en-US" dirty="0"/>
              <a:t>经验，让大家学会</a:t>
            </a:r>
            <a:r>
              <a:rPr lang="en-US" altLang="zh-CN" dirty="0"/>
              <a:t>OKR</a:t>
            </a:r>
            <a:r>
              <a:rPr lang="zh-CN" altLang="en-US" dirty="0"/>
              <a:t>的关键特征及制定方法。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第二章把</a:t>
            </a:r>
            <a:r>
              <a:rPr lang="en-US" altLang="zh-CN" dirty="0"/>
              <a:t>OKR</a:t>
            </a:r>
            <a:r>
              <a:rPr lang="zh-CN" altLang="en-US" dirty="0"/>
              <a:t>放到团队管理的场景里，告诉大家</a:t>
            </a:r>
            <a:r>
              <a:rPr lang="en-US" altLang="zh-CN" dirty="0"/>
              <a:t>OKR</a:t>
            </a:r>
            <a:r>
              <a:rPr lang="zh-CN" altLang="en-US" dirty="0"/>
              <a:t>在团队协作与创新方面可以发挥的独特作用。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第三章介绍每一位职场人士如何运用</a:t>
            </a:r>
            <a:r>
              <a:rPr lang="en-US" altLang="zh-CN" dirty="0"/>
              <a:t>OKR</a:t>
            </a:r>
            <a:r>
              <a:rPr lang="zh-CN" altLang="en-US" dirty="0"/>
              <a:t>提升自己的工作效率和执行力，从而为公司业绩做出贡献，也为自己的能力提升打下基石。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第四章则从职业生涯发展的角度和大家谈谈从入职到退休，如何在每个阶段成功突破瓶颈，塑造辉煌的职场履历。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最后两章侧重在家庭生活方面。第五章谈的是幸福生活，讲</a:t>
            </a:r>
            <a:r>
              <a:rPr lang="en-US" altLang="zh-CN" dirty="0"/>
              <a:t>OKR</a:t>
            </a:r>
            <a:r>
              <a:rPr lang="zh-CN" altLang="en-US" dirty="0"/>
              <a:t>如何在亲情、友情、爱情、婚姻、健康等几个维度，帮助我们感受幸福。第六章讲的是孩子教育。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44D32F3-2DE6-4DCF-8951-A8AD2D37B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1219200"/>
            <a:ext cx="35718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2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OKR</a:t>
            </a:r>
            <a:r>
              <a:rPr lang="zh-CN" altLang="en-US" dirty="0"/>
              <a:t>的前世今生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Yudan Liu (</a:t>
            </a:r>
            <a:r>
              <a:rPr lang="en-US" dirty="0">
                <a:solidFill>
                  <a:schemeClr val="tx1"/>
                </a:solidFill>
              </a:rPr>
              <a:t>2020.9.8)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0B700-7DD0-4DBF-89C6-83DB3B0A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 of Contents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63C72-33C9-49A4-BB95-DD0C83A06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用</a:t>
            </a:r>
            <a:r>
              <a:rPr lang="en-US" altLang="zh-CN" sz="2400" dirty="0"/>
              <a:t>OKR</a:t>
            </a:r>
            <a:r>
              <a:rPr lang="zh-CN" altLang="en-US" sz="2400" dirty="0"/>
              <a:t>实现团队高效运作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用</a:t>
            </a:r>
            <a:r>
              <a:rPr lang="en-US" altLang="zh-CN" sz="2400" dirty="0"/>
              <a:t>OKR</a:t>
            </a:r>
            <a:r>
              <a:rPr lang="zh-CN" altLang="en-US" sz="2400" dirty="0"/>
              <a:t>提升自我管理能力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用</a:t>
            </a:r>
            <a:r>
              <a:rPr lang="en-US" altLang="zh-CN" sz="2400" dirty="0"/>
              <a:t>OKR</a:t>
            </a:r>
            <a:r>
              <a:rPr lang="zh-CN" altLang="en-US" sz="2400" dirty="0"/>
              <a:t>突破职业生涯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用</a:t>
            </a:r>
            <a:r>
              <a:rPr lang="en-US" altLang="zh-CN" sz="2400" dirty="0"/>
              <a:t>OKR</a:t>
            </a:r>
            <a:r>
              <a:rPr lang="zh-CN" altLang="en-US" sz="2400" dirty="0"/>
              <a:t>实现幸福生活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用</a:t>
            </a:r>
            <a:r>
              <a:rPr lang="en-US" altLang="zh-CN" sz="2400" dirty="0"/>
              <a:t>OKR</a:t>
            </a:r>
            <a:r>
              <a:rPr lang="zh-CN" altLang="en-US" sz="2400" dirty="0"/>
              <a:t>“鸡”娃</a:t>
            </a:r>
          </a:p>
        </p:txBody>
      </p:sp>
    </p:spTree>
    <p:extLst>
      <p:ext uri="{BB962C8B-B14F-4D97-AF65-F5344CB8AC3E}">
        <p14:creationId xmlns:p14="http://schemas.microsoft.com/office/powerpoint/2010/main" val="155220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A7C7A-6C57-43B5-988C-341A8361E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704" y="711466"/>
            <a:ext cx="3200400" cy="1620405"/>
          </a:xfrm>
        </p:spPr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OKR</a:t>
            </a:r>
            <a:r>
              <a:rPr lang="zh-CN" altLang="en-US" dirty="0"/>
              <a:t>实现团队高效运作</a:t>
            </a:r>
            <a:r>
              <a:rPr lang="en-US" altLang="zh-CN" dirty="0"/>
              <a:t>1/2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3AC29-E332-4E86-833A-01FB12CE8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0" y="2995448"/>
            <a:ext cx="3482428" cy="3456151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2100" b="1" dirty="0"/>
              <a:t>使命（目的）</a:t>
            </a:r>
            <a:endParaRPr lang="en-US" altLang="zh-CN" sz="2100" b="1" dirty="0"/>
          </a:p>
          <a:p>
            <a:pPr>
              <a:lnSpc>
                <a:spcPct val="100000"/>
              </a:lnSpc>
            </a:pPr>
            <a:r>
              <a:rPr lang="zh-CN" altLang="en-US" sz="1900" dirty="0"/>
              <a:t>福特：成为全球领先的提供汽车产品和服务的消费品公司。</a:t>
            </a:r>
            <a:endParaRPr lang="en-US" altLang="zh-CN" sz="1900" dirty="0"/>
          </a:p>
          <a:p>
            <a:pPr>
              <a:lnSpc>
                <a:spcPct val="100000"/>
              </a:lnSpc>
            </a:pPr>
            <a:r>
              <a:rPr lang="zh-CN" altLang="en-US" sz="1900" dirty="0"/>
              <a:t>索尼：体验发展技术造福大众的快乐。</a:t>
            </a:r>
            <a:endParaRPr lang="en-US" altLang="zh-CN" sz="1900" dirty="0"/>
          </a:p>
          <a:p>
            <a:pPr>
              <a:lnSpc>
                <a:spcPct val="100000"/>
              </a:lnSpc>
            </a:pPr>
            <a:r>
              <a:rPr lang="zh-CN" altLang="en-US" sz="1900" dirty="0"/>
              <a:t>迪士尼：使人们过得快乐。</a:t>
            </a:r>
            <a:endParaRPr lang="en-US" altLang="zh-CN" sz="1900" dirty="0"/>
          </a:p>
          <a:p>
            <a:pPr>
              <a:lnSpc>
                <a:spcPct val="100000"/>
              </a:lnSpc>
            </a:pPr>
            <a:r>
              <a:rPr lang="zh-CN" altLang="en-US" sz="1900" dirty="0"/>
              <a:t>苹果：推广公平的资料使用惯例，建立用户对互联网之信任和信心。</a:t>
            </a:r>
          </a:p>
          <a:p>
            <a:pPr>
              <a:lnSpc>
                <a:spcPct val="100000"/>
              </a:lnSpc>
            </a:pPr>
            <a:r>
              <a:rPr lang="zh-CN" altLang="en-US" sz="1900" dirty="0"/>
              <a:t>华为：聚焦客户关注的挑战和压力，提供有竞争力的通信与信息解决方案和服务，持续为客户创造最大价值。</a:t>
            </a:r>
            <a:endParaRPr lang="en-US" altLang="zh-CN" sz="1900" dirty="0"/>
          </a:p>
          <a:p>
            <a:pPr lvl="1">
              <a:lnSpc>
                <a:spcPct val="100000"/>
              </a:lnSpc>
            </a:pPr>
            <a:endParaRPr lang="zh-CN" alt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1A0F5-8A97-415E-97BE-C2238CCFC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468" y="406401"/>
            <a:ext cx="4081517" cy="223053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256A07-784F-4ABE-955E-AC221982F605}"/>
              </a:ext>
            </a:extLst>
          </p:cNvPr>
          <p:cNvSpPr txBox="1">
            <a:spLocks/>
          </p:cNvSpPr>
          <p:nvPr/>
        </p:nvSpPr>
        <p:spPr>
          <a:xfrm>
            <a:off x="7851228" y="2995447"/>
            <a:ext cx="3482428" cy="345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1800" b="0" i="0" kern="1200" spc="0">
                <a:solidFill>
                  <a:schemeClr val="tx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600" b="0" i="0" kern="1200" spc="0">
                <a:solidFill>
                  <a:schemeClr val="tx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400" b="0" i="0" kern="1200" spc="0">
                <a:solidFill>
                  <a:schemeClr val="tx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400" b="0" i="0" kern="1200" spc="0">
                <a:solidFill>
                  <a:schemeClr val="tx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400" b="0" i="0" kern="1200" spc="0">
                <a:solidFill>
                  <a:schemeClr val="tx1"/>
                </a:solidFill>
                <a:latin typeface="Arial Narrow" panose="020B0604020202020204" pitchFamily="34" charset="0"/>
                <a:ea typeface="Roboto Condensed" panose="02000000000000000000" pitchFamily="2" charset="0"/>
                <a:cs typeface="Arial Narrow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3061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</a:rPr>
              <a:t>远景（蓝图）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3061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</a:rPr>
              <a:t>苹果：让每人拥有一台计算机。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3061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</a:rPr>
              <a:t>华为：丰富人们的沟通和生活。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3061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</a:rPr>
              <a:t>GE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</a:rPr>
              <a:t>（通用电气）：永远做世界第一。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3061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</a:rPr>
              <a:t>·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</a:rPr>
              <a:t>福田汽车：致力人文科技，驱动现代生活。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3061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4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F025-5291-4BB5-AD1D-15119284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193"/>
            <a:ext cx="3200400" cy="1620405"/>
          </a:xfrm>
        </p:spPr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OKR</a:t>
            </a:r>
            <a:r>
              <a:rPr lang="zh-CN" altLang="en-US" dirty="0"/>
              <a:t>实现团队高效运作</a:t>
            </a:r>
            <a:r>
              <a:rPr lang="en-US" altLang="zh-CN" dirty="0"/>
              <a:t>2/2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818EA-4B77-4C00-9017-45A7B2705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497" y="554421"/>
            <a:ext cx="6985000" cy="540231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/>
              <a:t>聚焦目标，实现战略落地</a:t>
            </a:r>
            <a:endParaRPr lang="en-US" altLang="zh-CN" sz="2000" b="1" dirty="0"/>
          </a:p>
          <a:p>
            <a:pPr>
              <a:lnSpc>
                <a:spcPct val="100000"/>
              </a:lnSpc>
            </a:pPr>
            <a:r>
              <a:rPr lang="zh-CN" altLang="en-US" dirty="0"/>
              <a:t>目标一致</a:t>
            </a:r>
            <a:r>
              <a:rPr lang="en-US" altLang="zh-CN" dirty="0"/>
              <a:t>——</a:t>
            </a:r>
            <a:r>
              <a:rPr lang="zh-CN" altLang="en-US" dirty="0"/>
              <a:t>制定目标自上而下和自下而上相结合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目标透明</a:t>
            </a:r>
            <a:r>
              <a:rPr lang="en-US" altLang="zh-CN" dirty="0"/>
              <a:t>——</a:t>
            </a:r>
            <a:r>
              <a:rPr lang="zh-CN" altLang="en-US" dirty="0"/>
              <a:t>达成共识；定期分享进度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创新突破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目标</a:t>
            </a:r>
            <a:r>
              <a:rPr lang="en-US" altLang="zh-CN" dirty="0"/>
              <a:t>O</a:t>
            </a:r>
            <a:r>
              <a:rPr lang="zh-CN" altLang="en-US" dirty="0"/>
              <a:t>的创新（颠覆性创新）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KR</a:t>
            </a:r>
            <a:r>
              <a:rPr lang="zh-CN" altLang="en-US" dirty="0"/>
              <a:t>的创新（微创新）</a:t>
            </a:r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073FB9-3ECA-4D06-BF46-1FE9DB4B0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649" y="4487371"/>
            <a:ext cx="4685120" cy="1742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80A0BD-87D2-4CF5-A1AF-5C10F5E85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649" y="2616979"/>
            <a:ext cx="4685120" cy="146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4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F025-5291-4BB5-AD1D-15119284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131"/>
            <a:ext cx="3200400" cy="16204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用</a:t>
            </a:r>
            <a:r>
              <a:rPr lang="en-US" altLang="zh-CN" dirty="0"/>
              <a:t>OKR</a:t>
            </a:r>
            <a:r>
              <a:rPr lang="zh-CN" altLang="en-US" dirty="0"/>
              <a:t>提升工作效率和执行力</a:t>
            </a:r>
            <a:endParaRPr lang="en-US" altLang="zh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818EA-4B77-4C00-9017-45A7B2705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0" y="641131"/>
            <a:ext cx="6985000" cy="57999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OKR</a:t>
            </a:r>
            <a:r>
              <a:rPr lang="zh-CN" altLang="en-US" dirty="0"/>
              <a:t>三位一体，为执行力护航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目标管理和时间管理结合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四象限法则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关键任务清单</a:t>
            </a: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OKR</a:t>
            </a:r>
            <a:r>
              <a:rPr lang="zh-CN" altLang="en-US" dirty="0"/>
              <a:t>问责，掌控你的工作，通过设定挑战目标，实现自我超越</a:t>
            </a:r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D78A7-33CA-4A09-9D1A-73C08B078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462" y="2031732"/>
            <a:ext cx="6163442" cy="15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4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F025-5291-4BB5-AD1D-15119284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OKR</a:t>
            </a:r>
            <a:r>
              <a:rPr lang="zh-CN" altLang="en-US" dirty="0"/>
              <a:t>突破职业生涯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818EA-4B77-4C00-9017-45A7B2705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0" y="2501463"/>
            <a:ext cx="6985000" cy="39501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设定职业生涯目标，明确实现目标的关键结果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走出舒适区，打造核心竞争力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斜杠，发展第二曲线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B248D-9F13-4E88-A38E-6C2227FC0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775333"/>
            <a:ext cx="7508693" cy="153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2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F025-5291-4BB5-AD1D-15119284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OKR</a:t>
            </a:r>
            <a:r>
              <a:rPr lang="zh-CN" altLang="en-US" dirty="0"/>
              <a:t>实现幸福生活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818EA-4B77-4C00-9017-45A7B2705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572" y="679755"/>
            <a:ext cx="6708228" cy="57718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孝顺父母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增进友情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追求爱情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经营婚姻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健康生活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443DA-E491-44C7-BBC0-1DFA8F5A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510" y="679755"/>
            <a:ext cx="3613336" cy="3530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03A570-F883-4B3F-812B-B6D92F2A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350" y="4326352"/>
            <a:ext cx="4794496" cy="172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F025-5291-4BB5-AD1D-15119284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OKR</a:t>
            </a:r>
            <a:r>
              <a:rPr lang="zh-CN" altLang="en-US" dirty="0"/>
              <a:t>“鸡”娃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818EA-4B77-4C00-9017-45A7B2705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0" y="599089"/>
            <a:ext cx="6985000" cy="58525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规划孩子的人生蓝图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规划孩子的学习</a:t>
            </a: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发展孩子的业余爱好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做成长型父母，和孩子一起成长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0DCE9-8A4B-4DEA-A52F-3A0D4209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967" y="2930124"/>
            <a:ext cx="3723639" cy="1587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3F76D2-08C8-4E39-A853-F5B69D733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967" y="1317696"/>
            <a:ext cx="5888771" cy="1266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D24373-EDBF-4DCF-AF53-4CEF68DC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967" y="4944949"/>
            <a:ext cx="2872066" cy="167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6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FBA8-F453-4FFD-BDF9-4D158F70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读后感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6CECC-42C7-4D08-BE66-DBEA63698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0" y="819807"/>
            <a:ext cx="6985000" cy="56317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全面总结了</a:t>
            </a:r>
            <a:r>
              <a:rPr lang="en-US" altLang="zh-CN" dirty="0">
                <a:solidFill>
                  <a:srgbClr val="C00000"/>
                </a:solidFill>
              </a:rPr>
              <a:t>OKR</a:t>
            </a:r>
            <a:r>
              <a:rPr lang="zh-CN" altLang="en-US" dirty="0">
                <a:solidFill>
                  <a:srgbClr val="C00000"/>
                </a:solidFill>
              </a:rPr>
              <a:t>在工作、生活等方方面面的应用，让</a:t>
            </a:r>
            <a:r>
              <a:rPr lang="en-US" altLang="zh-CN" dirty="0">
                <a:solidFill>
                  <a:srgbClr val="C00000"/>
                </a:solidFill>
              </a:rPr>
              <a:t>OKR</a:t>
            </a:r>
            <a:r>
              <a:rPr lang="zh-CN" altLang="en-US" dirty="0">
                <a:solidFill>
                  <a:srgbClr val="C00000"/>
                </a:solidFill>
              </a:rPr>
              <a:t>看起来不再是高深的理论框架，而是一套实用的目标计划管理工具。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行文朴实流畅，可选择作为</a:t>
            </a:r>
            <a:r>
              <a:rPr lang="en-US" altLang="zh-CN" dirty="0">
                <a:solidFill>
                  <a:srgbClr val="C00000"/>
                </a:solidFill>
              </a:rPr>
              <a:t>OKR</a:t>
            </a:r>
            <a:r>
              <a:rPr lang="zh-CN" altLang="en-US" dirty="0">
                <a:solidFill>
                  <a:srgbClr val="C00000"/>
                </a:solidFill>
              </a:rPr>
              <a:t>入门的参考书籍。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354E"/>
                </a:solidFill>
              </a:rPr>
              <a:t>全文内容过于宽泛，将当下流行的关于目标管理和计划制定的方法集结在一起，松散有拼凑感，深度不够。如需深耕实践</a:t>
            </a:r>
            <a:r>
              <a:rPr lang="en-US" altLang="zh-CN" dirty="0">
                <a:solidFill>
                  <a:srgbClr val="00354E"/>
                </a:solidFill>
              </a:rPr>
              <a:t>OKR</a:t>
            </a:r>
            <a:r>
              <a:rPr lang="zh-CN" altLang="en-US" dirty="0">
                <a:solidFill>
                  <a:srgbClr val="00354E"/>
                </a:solidFill>
              </a:rPr>
              <a:t>系统及本书内提及的各种方法工具，还需参考相关专业领域的参考书籍进一步拓展。</a:t>
            </a:r>
          </a:p>
        </p:txBody>
      </p:sp>
    </p:spTree>
    <p:extLst>
      <p:ext uri="{BB962C8B-B14F-4D97-AF65-F5344CB8AC3E}">
        <p14:creationId xmlns:p14="http://schemas.microsoft.com/office/powerpoint/2010/main" val="319492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D951-FFA1-4A89-940C-072265237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2141" y="1579563"/>
            <a:ext cx="6167718" cy="230366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OKR</a:t>
            </a:r>
            <a:r>
              <a:rPr lang="zh-CN" altLang="en-US" dirty="0"/>
              <a:t>工作法</a:t>
            </a:r>
            <a:br>
              <a:rPr lang="en-US" altLang="zh-CN" dirty="0"/>
            </a:br>
            <a:r>
              <a:rPr lang="en-US" altLang="zh-CN" sz="2100" dirty="0">
                <a:latin typeface="Bahnschrift SemiBold Condensed" panose="020B0502040204020203" pitchFamily="34" charset="0"/>
              </a:rPr>
              <a:t>RADICAL FOCUS:</a:t>
            </a:r>
            <a:br>
              <a:rPr lang="en-US" altLang="zh-CN" dirty="0"/>
            </a:br>
            <a:r>
              <a:rPr lang="en-US" altLang="zh-CN" sz="2100" dirty="0">
                <a:latin typeface="Bahnschrift SemiBold Condensed" panose="020B0502040204020203" pitchFamily="34" charset="0"/>
              </a:rPr>
              <a:t>Achieving Your Most Important Goal with Objectives and Key Results</a:t>
            </a:r>
            <a:br>
              <a:rPr lang="en-US" altLang="zh-CN" sz="2000" dirty="0">
                <a:latin typeface="Bahnschrift SemiBold Condensed" panose="020B0502040204020203" pitchFamily="34" charset="0"/>
              </a:rPr>
            </a:br>
            <a:br>
              <a:rPr lang="en-US" altLang="zh-CN" sz="2000" dirty="0">
                <a:latin typeface="Bahnschrift SemiBold Condensed" panose="020B0502040204020203" pitchFamily="34" charset="0"/>
              </a:rPr>
            </a:br>
            <a:r>
              <a:rPr lang="en-US" altLang="zh-CN" sz="2000" dirty="0"/>
              <a:t>【</a:t>
            </a:r>
            <a:r>
              <a:rPr lang="zh-CN" altLang="en-US" sz="2000" dirty="0"/>
              <a:t>美</a:t>
            </a:r>
            <a:r>
              <a:rPr lang="en-US" altLang="zh-CN" sz="2000" dirty="0"/>
              <a:t>】</a:t>
            </a:r>
            <a:r>
              <a:rPr lang="zh-CN" altLang="en-US" sz="2000" dirty="0"/>
              <a:t>克里斯蒂娜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•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沃特克著</a:t>
            </a: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86AE9-823E-4251-AA92-2429816EF5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解读人盛红英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0484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A2E4-C42C-4404-983F-509E871E8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创业公司</a:t>
            </a:r>
            <a:r>
              <a:rPr lang="en-US" altLang="zh-CN" dirty="0"/>
              <a:t>&amp;</a:t>
            </a:r>
            <a:r>
              <a:rPr lang="en-US" dirty="0"/>
              <a:t>OKR</a:t>
            </a:r>
          </a:p>
        </p:txBody>
      </p:sp>
      <p:grpSp>
        <p:nvGrpSpPr>
          <p:cNvPr id="4" name="î$lídê">
            <a:extLst>
              <a:ext uri="{FF2B5EF4-FFF2-40B4-BE49-F238E27FC236}">
                <a16:creationId xmlns:a16="http://schemas.microsoft.com/office/drawing/2014/main" id="{10479633-6DA8-4854-BD35-C254C0BCFDE4}"/>
              </a:ext>
            </a:extLst>
          </p:cNvPr>
          <p:cNvGrpSpPr/>
          <p:nvPr/>
        </p:nvGrpSpPr>
        <p:grpSpPr>
          <a:xfrm>
            <a:off x="2257516" y="4157888"/>
            <a:ext cx="7458759" cy="1256746"/>
            <a:chOff x="2257516" y="4134795"/>
            <a:chExt cx="7458759" cy="1256746"/>
          </a:xfrm>
        </p:grpSpPr>
        <p:sp>
          <p:nvSpPr>
            <p:cNvPr id="38" name="îṩ1iďé">
              <a:extLst>
                <a:ext uri="{FF2B5EF4-FFF2-40B4-BE49-F238E27FC236}">
                  <a16:creationId xmlns:a16="http://schemas.microsoft.com/office/drawing/2014/main" id="{037BADA0-0833-4674-ACF9-2B71C7A3C406}"/>
                </a:ext>
              </a:extLst>
            </p:cNvPr>
            <p:cNvSpPr/>
            <p:nvPr/>
          </p:nvSpPr>
          <p:spPr>
            <a:xfrm flipV="1">
              <a:off x="2257516" y="4134795"/>
              <a:ext cx="2460461" cy="6458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  <a:alpha val="5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9" name="íṧḷîḋe">
              <a:extLst>
                <a:ext uri="{FF2B5EF4-FFF2-40B4-BE49-F238E27FC236}">
                  <a16:creationId xmlns:a16="http://schemas.microsoft.com/office/drawing/2014/main" id="{394154EC-08C8-4531-8C4B-27809B4DD56C}"/>
                </a:ext>
              </a:extLst>
            </p:cNvPr>
            <p:cNvSpPr/>
            <p:nvPr/>
          </p:nvSpPr>
          <p:spPr>
            <a:xfrm flipV="1">
              <a:off x="3374897" y="4134795"/>
              <a:ext cx="2460461" cy="10292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  <a:alpha val="5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0" name="ïSľíḓè">
              <a:extLst>
                <a:ext uri="{FF2B5EF4-FFF2-40B4-BE49-F238E27FC236}">
                  <a16:creationId xmlns:a16="http://schemas.microsoft.com/office/drawing/2014/main" id="{71B0E075-8813-44F9-A8BC-1F17666AB607}"/>
                </a:ext>
              </a:extLst>
            </p:cNvPr>
            <p:cNvSpPr/>
            <p:nvPr/>
          </p:nvSpPr>
          <p:spPr>
            <a:xfrm flipV="1">
              <a:off x="4437465" y="4134795"/>
              <a:ext cx="2460461" cy="8557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1" name="iş1îḑê">
              <a:extLst>
                <a:ext uri="{FF2B5EF4-FFF2-40B4-BE49-F238E27FC236}">
                  <a16:creationId xmlns:a16="http://schemas.microsoft.com/office/drawing/2014/main" id="{3236B7AA-E983-4C52-B7AF-76DBDC2229A5}"/>
                </a:ext>
              </a:extLst>
            </p:cNvPr>
            <p:cNvSpPr/>
            <p:nvPr/>
          </p:nvSpPr>
          <p:spPr>
            <a:xfrm flipV="1">
              <a:off x="5133079" y="4134795"/>
              <a:ext cx="2460461" cy="12567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  <a:alpha val="5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2" name="îśḷîdè">
              <a:extLst>
                <a:ext uri="{FF2B5EF4-FFF2-40B4-BE49-F238E27FC236}">
                  <a16:creationId xmlns:a16="http://schemas.microsoft.com/office/drawing/2014/main" id="{E7CF27A2-00DD-41BE-862B-42013F8DE5FE}"/>
                </a:ext>
              </a:extLst>
            </p:cNvPr>
            <p:cNvSpPr/>
            <p:nvPr/>
          </p:nvSpPr>
          <p:spPr>
            <a:xfrm flipV="1">
              <a:off x="6167473" y="4134795"/>
              <a:ext cx="2460461" cy="76794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  <a:alpha val="5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3" name="îṩḻiďé">
              <a:extLst>
                <a:ext uri="{FF2B5EF4-FFF2-40B4-BE49-F238E27FC236}">
                  <a16:creationId xmlns:a16="http://schemas.microsoft.com/office/drawing/2014/main" id="{707A7632-299C-4834-8F61-F47EE24E52EC}"/>
                </a:ext>
              </a:extLst>
            </p:cNvPr>
            <p:cNvSpPr/>
            <p:nvPr/>
          </p:nvSpPr>
          <p:spPr>
            <a:xfrm flipV="1">
              <a:off x="7255814" y="4134795"/>
              <a:ext cx="2460461" cy="7041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  <a:alpha val="5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5" name="îṧ1ide">
            <a:extLst>
              <a:ext uri="{FF2B5EF4-FFF2-40B4-BE49-F238E27FC236}">
                <a16:creationId xmlns:a16="http://schemas.microsoft.com/office/drawing/2014/main" id="{253F8B35-ABDD-4DEE-A149-093584B2BB60}"/>
              </a:ext>
            </a:extLst>
          </p:cNvPr>
          <p:cNvGrpSpPr/>
          <p:nvPr/>
        </p:nvGrpSpPr>
        <p:grpSpPr>
          <a:xfrm>
            <a:off x="8334099" y="2612795"/>
            <a:ext cx="410200" cy="410198"/>
            <a:chOff x="6470043" y="1482403"/>
            <a:chExt cx="410200" cy="410198"/>
          </a:xfrm>
        </p:grpSpPr>
        <p:sp>
          <p:nvSpPr>
            <p:cNvPr id="36" name="íšḷîďè">
              <a:extLst>
                <a:ext uri="{FF2B5EF4-FFF2-40B4-BE49-F238E27FC236}">
                  <a16:creationId xmlns:a16="http://schemas.microsoft.com/office/drawing/2014/main" id="{1830EBB4-BC9D-4AB0-BD69-88FA9A2C6A24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7" name="ísľídê">
              <a:extLst>
                <a:ext uri="{FF2B5EF4-FFF2-40B4-BE49-F238E27FC236}">
                  <a16:creationId xmlns:a16="http://schemas.microsoft.com/office/drawing/2014/main" id="{4383B0D9-0343-4D39-BE6B-D08BAB095A5A}"/>
                </a:ext>
              </a:extLst>
            </p:cNvPr>
            <p:cNvSpPr/>
            <p:nvPr/>
          </p:nvSpPr>
          <p:spPr>
            <a:xfrm>
              <a:off x="6586143" y="1623113"/>
              <a:ext cx="178001" cy="148188"/>
            </a:xfrm>
            <a:custGeom>
              <a:avLst/>
              <a:gdLst>
                <a:gd name="connsiteX0" fmla="*/ 483573 w 526297"/>
                <a:gd name="connsiteY0" fmla="*/ 133971 h 438150"/>
                <a:gd name="connsiteX1" fmla="*/ 527674 w 526297"/>
                <a:gd name="connsiteY1" fmla="*/ 178072 h 438150"/>
                <a:gd name="connsiteX2" fmla="*/ 527579 w 526297"/>
                <a:gd name="connsiteY2" fmla="*/ 181501 h 438150"/>
                <a:gd name="connsiteX3" fmla="*/ 514244 w 526297"/>
                <a:gd name="connsiteY3" fmla="*/ 355237 h 438150"/>
                <a:gd name="connsiteX4" fmla="*/ 485764 w 526297"/>
                <a:gd name="connsiteY4" fmla="*/ 381621 h 438150"/>
                <a:gd name="connsiteX5" fmla="*/ 454998 w 526297"/>
                <a:gd name="connsiteY5" fmla="*/ 381621 h 438150"/>
                <a:gd name="connsiteX6" fmla="*/ 454998 w 526297"/>
                <a:gd name="connsiteY6" fmla="*/ 438771 h 438150"/>
                <a:gd name="connsiteX7" fmla="*/ 435948 w 526297"/>
                <a:gd name="connsiteY7" fmla="*/ 438771 h 438150"/>
                <a:gd name="connsiteX8" fmla="*/ 435948 w 526297"/>
                <a:gd name="connsiteY8" fmla="*/ 381621 h 438150"/>
                <a:gd name="connsiteX9" fmla="*/ 93048 w 526297"/>
                <a:gd name="connsiteY9" fmla="*/ 381621 h 438150"/>
                <a:gd name="connsiteX10" fmla="*/ 93048 w 526297"/>
                <a:gd name="connsiteY10" fmla="*/ 438771 h 438150"/>
                <a:gd name="connsiteX11" fmla="*/ 73998 w 526297"/>
                <a:gd name="connsiteY11" fmla="*/ 438771 h 438150"/>
                <a:gd name="connsiteX12" fmla="*/ 73998 w 526297"/>
                <a:gd name="connsiteY12" fmla="*/ 381621 h 438150"/>
                <a:gd name="connsiteX13" fmla="*/ 43328 w 526297"/>
                <a:gd name="connsiteY13" fmla="*/ 381621 h 438150"/>
                <a:gd name="connsiteX14" fmla="*/ 14848 w 526297"/>
                <a:gd name="connsiteY14" fmla="*/ 355237 h 438150"/>
                <a:gd name="connsiteX15" fmla="*/ 1513 w 526297"/>
                <a:gd name="connsiteY15" fmla="*/ 181501 h 438150"/>
                <a:gd name="connsiteX16" fmla="*/ 42089 w 526297"/>
                <a:gd name="connsiteY16" fmla="*/ 134162 h 438150"/>
                <a:gd name="connsiteX17" fmla="*/ 45518 w 526297"/>
                <a:gd name="connsiteY17" fmla="*/ 134066 h 438150"/>
                <a:gd name="connsiteX18" fmla="*/ 101906 w 526297"/>
                <a:gd name="connsiteY18" fmla="*/ 180834 h 438150"/>
                <a:gd name="connsiteX19" fmla="*/ 121623 w 526297"/>
                <a:gd name="connsiteY19" fmla="*/ 286371 h 438150"/>
                <a:gd name="connsiteX20" fmla="*/ 407373 w 526297"/>
                <a:gd name="connsiteY20" fmla="*/ 286371 h 438150"/>
                <a:gd name="connsiteX21" fmla="*/ 427185 w 526297"/>
                <a:gd name="connsiteY21" fmla="*/ 180739 h 438150"/>
                <a:gd name="connsiteX22" fmla="*/ 483573 w 526297"/>
                <a:gd name="connsiteY22" fmla="*/ 133971 h 438150"/>
                <a:gd name="connsiteX23" fmla="*/ 416898 w 526297"/>
                <a:gd name="connsiteY23" fmla="*/ 621 h 438150"/>
                <a:gd name="connsiteX24" fmla="*/ 483573 w 526297"/>
                <a:gd name="connsiteY24" fmla="*/ 67296 h 438150"/>
                <a:gd name="connsiteX25" fmla="*/ 483573 w 526297"/>
                <a:gd name="connsiteY25" fmla="*/ 115397 h 438150"/>
                <a:gd name="connsiteX26" fmla="*/ 476429 w 526297"/>
                <a:gd name="connsiteY26" fmla="*/ 114921 h 438150"/>
                <a:gd name="connsiteX27" fmla="*/ 412040 w 526297"/>
                <a:gd name="connsiteY27" fmla="*/ 166451 h 438150"/>
                <a:gd name="connsiteX28" fmla="*/ 411564 w 526297"/>
                <a:gd name="connsiteY28" fmla="*/ 168737 h 438150"/>
                <a:gd name="connsiteX29" fmla="*/ 393086 w 526297"/>
                <a:gd name="connsiteY29" fmla="*/ 267321 h 438150"/>
                <a:gd name="connsiteX30" fmla="*/ 135911 w 526297"/>
                <a:gd name="connsiteY30" fmla="*/ 267321 h 438150"/>
                <a:gd name="connsiteX31" fmla="*/ 117432 w 526297"/>
                <a:gd name="connsiteY31" fmla="*/ 168737 h 438150"/>
                <a:gd name="connsiteX32" fmla="*/ 52567 w 526297"/>
                <a:gd name="connsiteY32" fmla="*/ 114921 h 438150"/>
                <a:gd name="connsiteX33" fmla="*/ 54948 w 526297"/>
                <a:gd name="connsiteY33" fmla="*/ 67296 h 438150"/>
                <a:gd name="connsiteX34" fmla="*/ 121623 w 526297"/>
                <a:gd name="connsiteY34" fmla="*/ 621 h 438150"/>
                <a:gd name="connsiteX35" fmla="*/ 416898 w 526297"/>
                <a:gd name="connsiteY3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297" h="438150">
                  <a:moveTo>
                    <a:pt x="483573" y="133971"/>
                  </a:moveTo>
                  <a:cubicBezTo>
                    <a:pt x="507957" y="133971"/>
                    <a:pt x="527674" y="153688"/>
                    <a:pt x="527674" y="178072"/>
                  </a:cubicBezTo>
                  <a:cubicBezTo>
                    <a:pt x="527674" y="179215"/>
                    <a:pt x="527674" y="180358"/>
                    <a:pt x="527579" y="181501"/>
                  </a:cubicBezTo>
                  <a:lnTo>
                    <a:pt x="514244" y="355237"/>
                  </a:lnTo>
                  <a:cubicBezTo>
                    <a:pt x="513101" y="370096"/>
                    <a:pt x="500718" y="381621"/>
                    <a:pt x="485764" y="381621"/>
                  </a:cubicBezTo>
                  <a:lnTo>
                    <a:pt x="454998" y="381621"/>
                  </a:lnTo>
                  <a:lnTo>
                    <a:pt x="454998" y="438771"/>
                  </a:lnTo>
                  <a:lnTo>
                    <a:pt x="435948" y="438771"/>
                  </a:lnTo>
                  <a:lnTo>
                    <a:pt x="435948" y="381621"/>
                  </a:lnTo>
                  <a:lnTo>
                    <a:pt x="93048" y="381621"/>
                  </a:lnTo>
                  <a:lnTo>
                    <a:pt x="93048" y="438771"/>
                  </a:lnTo>
                  <a:lnTo>
                    <a:pt x="73998" y="438771"/>
                  </a:lnTo>
                  <a:lnTo>
                    <a:pt x="73998" y="381621"/>
                  </a:lnTo>
                  <a:lnTo>
                    <a:pt x="43328" y="381621"/>
                  </a:lnTo>
                  <a:cubicBezTo>
                    <a:pt x="28373" y="381621"/>
                    <a:pt x="15991" y="370096"/>
                    <a:pt x="14848" y="355237"/>
                  </a:cubicBezTo>
                  <a:lnTo>
                    <a:pt x="1513" y="181501"/>
                  </a:lnTo>
                  <a:cubicBezTo>
                    <a:pt x="-392" y="157212"/>
                    <a:pt x="17801" y="135971"/>
                    <a:pt x="42089" y="134162"/>
                  </a:cubicBezTo>
                  <a:cubicBezTo>
                    <a:pt x="43232" y="134066"/>
                    <a:pt x="44375" y="134066"/>
                    <a:pt x="45518" y="134066"/>
                  </a:cubicBezTo>
                  <a:cubicBezTo>
                    <a:pt x="73141" y="134066"/>
                    <a:pt x="96858" y="153688"/>
                    <a:pt x="101906" y="180834"/>
                  </a:cubicBezTo>
                  <a:lnTo>
                    <a:pt x="121623" y="286371"/>
                  </a:lnTo>
                  <a:lnTo>
                    <a:pt x="407373" y="286371"/>
                  </a:lnTo>
                  <a:lnTo>
                    <a:pt x="427185" y="180739"/>
                  </a:lnTo>
                  <a:cubicBezTo>
                    <a:pt x="432233" y="153592"/>
                    <a:pt x="455951" y="133971"/>
                    <a:pt x="483573" y="133971"/>
                  </a:cubicBezTo>
                  <a:close/>
                  <a:moveTo>
                    <a:pt x="416898" y="621"/>
                  </a:moveTo>
                  <a:cubicBezTo>
                    <a:pt x="453760" y="621"/>
                    <a:pt x="483573" y="30434"/>
                    <a:pt x="483573" y="67296"/>
                  </a:cubicBezTo>
                  <a:lnTo>
                    <a:pt x="483573" y="115397"/>
                  </a:lnTo>
                  <a:cubicBezTo>
                    <a:pt x="481192" y="115112"/>
                    <a:pt x="478811" y="114921"/>
                    <a:pt x="476429" y="114921"/>
                  </a:cubicBezTo>
                  <a:cubicBezTo>
                    <a:pt x="445473" y="114921"/>
                    <a:pt x="418803" y="136448"/>
                    <a:pt x="412040" y="166451"/>
                  </a:cubicBezTo>
                  <a:lnTo>
                    <a:pt x="411564" y="168737"/>
                  </a:lnTo>
                  <a:lnTo>
                    <a:pt x="393086" y="267321"/>
                  </a:lnTo>
                  <a:lnTo>
                    <a:pt x="135911" y="267321"/>
                  </a:lnTo>
                  <a:lnTo>
                    <a:pt x="117432" y="168737"/>
                  </a:lnTo>
                  <a:cubicBezTo>
                    <a:pt x="111622" y="137495"/>
                    <a:pt x="84285" y="114921"/>
                    <a:pt x="52567" y="114921"/>
                  </a:cubicBezTo>
                  <a:lnTo>
                    <a:pt x="54948" y="67296"/>
                  </a:lnTo>
                  <a:cubicBezTo>
                    <a:pt x="54948" y="30434"/>
                    <a:pt x="84761" y="621"/>
                    <a:pt x="121623" y="621"/>
                  </a:cubicBezTo>
                  <a:lnTo>
                    <a:pt x="416898" y="62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6" name="iṡľíḋe">
            <a:extLst>
              <a:ext uri="{FF2B5EF4-FFF2-40B4-BE49-F238E27FC236}">
                <a16:creationId xmlns:a16="http://schemas.microsoft.com/office/drawing/2014/main" id="{29EF7DFE-62D9-412B-B211-18BDE17EB4AD}"/>
              </a:ext>
            </a:extLst>
          </p:cNvPr>
          <p:cNvGrpSpPr/>
          <p:nvPr/>
        </p:nvGrpSpPr>
        <p:grpSpPr>
          <a:xfrm>
            <a:off x="6171587" y="1530241"/>
            <a:ext cx="410200" cy="410198"/>
            <a:chOff x="6470043" y="1482403"/>
            <a:chExt cx="410200" cy="410198"/>
          </a:xfrm>
        </p:grpSpPr>
        <p:sp>
          <p:nvSpPr>
            <p:cNvPr id="34" name="ïsľiďê">
              <a:extLst>
                <a:ext uri="{FF2B5EF4-FFF2-40B4-BE49-F238E27FC236}">
                  <a16:creationId xmlns:a16="http://schemas.microsoft.com/office/drawing/2014/main" id="{44D40348-CB73-44F7-B63B-960C3C884427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5" name="ïSḻiḑé">
              <a:extLst>
                <a:ext uri="{FF2B5EF4-FFF2-40B4-BE49-F238E27FC236}">
                  <a16:creationId xmlns:a16="http://schemas.microsoft.com/office/drawing/2014/main" id="{FCACE61A-E0B5-4902-A7AF-D68B87ECACBA}"/>
                </a:ext>
              </a:extLst>
            </p:cNvPr>
            <p:cNvSpPr/>
            <p:nvPr/>
          </p:nvSpPr>
          <p:spPr>
            <a:xfrm>
              <a:off x="6586143" y="1592144"/>
              <a:ext cx="178001" cy="162108"/>
            </a:xfrm>
            <a:custGeom>
              <a:avLst/>
              <a:gdLst>
                <a:gd name="connsiteX0" fmla="*/ 125329 w 533400"/>
                <a:gd name="connsiteY0" fmla="*/ 229221 h 485775"/>
                <a:gd name="connsiteX1" fmla="*/ 125329 w 533400"/>
                <a:gd name="connsiteY1" fmla="*/ 276846 h 485775"/>
                <a:gd name="connsiteX2" fmla="*/ 144379 w 533400"/>
                <a:gd name="connsiteY2" fmla="*/ 276846 h 485775"/>
                <a:gd name="connsiteX3" fmla="*/ 144379 w 533400"/>
                <a:gd name="connsiteY3" fmla="*/ 229221 h 485775"/>
                <a:gd name="connsiteX4" fmla="*/ 392029 w 533400"/>
                <a:gd name="connsiteY4" fmla="*/ 229221 h 485775"/>
                <a:gd name="connsiteX5" fmla="*/ 392029 w 533400"/>
                <a:gd name="connsiteY5" fmla="*/ 276846 h 485775"/>
                <a:gd name="connsiteX6" fmla="*/ 411079 w 533400"/>
                <a:gd name="connsiteY6" fmla="*/ 276846 h 485775"/>
                <a:gd name="connsiteX7" fmla="*/ 411079 w 533400"/>
                <a:gd name="connsiteY7" fmla="*/ 229221 h 485775"/>
                <a:gd name="connsiteX8" fmla="*/ 534904 w 533400"/>
                <a:gd name="connsiteY8" fmla="*/ 229221 h 485775"/>
                <a:gd name="connsiteX9" fmla="*/ 534904 w 533400"/>
                <a:gd name="connsiteY9" fmla="*/ 457821 h 485775"/>
                <a:gd name="connsiteX10" fmla="*/ 506329 w 533400"/>
                <a:gd name="connsiteY10" fmla="*/ 486396 h 485775"/>
                <a:gd name="connsiteX11" fmla="*/ 30079 w 533400"/>
                <a:gd name="connsiteY11" fmla="*/ 486396 h 485775"/>
                <a:gd name="connsiteX12" fmla="*/ 1504 w 533400"/>
                <a:gd name="connsiteY12" fmla="*/ 457821 h 485775"/>
                <a:gd name="connsiteX13" fmla="*/ 1504 w 533400"/>
                <a:gd name="connsiteY13" fmla="*/ 229221 h 485775"/>
                <a:gd name="connsiteX14" fmla="*/ 125329 w 533400"/>
                <a:gd name="connsiteY14" fmla="*/ 229221 h 485775"/>
                <a:gd name="connsiteX15" fmla="*/ 372979 w 533400"/>
                <a:gd name="connsiteY15" fmla="*/ 621 h 485775"/>
                <a:gd name="connsiteX16" fmla="*/ 411079 w 533400"/>
                <a:gd name="connsiteY16" fmla="*/ 36816 h 485775"/>
                <a:gd name="connsiteX17" fmla="*/ 411079 w 533400"/>
                <a:gd name="connsiteY17" fmla="*/ 38721 h 485775"/>
                <a:gd name="connsiteX18" fmla="*/ 411079 w 533400"/>
                <a:gd name="connsiteY18" fmla="*/ 114921 h 485775"/>
                <a:gd name="connsiteX19" fmla="*/ 506329 w 533400"/>
                <a:gd name="connsiteY19" fmla="*/ 114921 h 485775"/>
                <a:gd name="connsiteX20" fmla="*/ 534904 w 533400"/>
                <a:gd name="connsiteY20" fmla="*/ 143496 h 485775"/>
                <a:gd name="connsiteX21" fmla="*/ 534904 w 533400"/>
                <a:gd name="connsiteY21" fmla="*/ 210171 h 485775"/>
                <a:gd name="connsiteX22" fmla="*/ 1504 w 533400"/>
                <a:gd name="connsiteY22" fmla="*/ 210171 h 485775"/>
                <a:gd name="connsiteX23" fmla="*/ 1504 w 533400"/>
                <a:gd name="connsiteY23" fmla="*/ 143496 h 485775"/>
                <a:gd name="connsiteX24" fmla="*/ 30079 w 533400"/>
                <a:gd name="connsiteY24" fmla="*/ 114921 h 485775"/>
                <a:gd name="connsiteX25" fmla="*/ 125329 w 533400"/>
                <a:gd name="connsiteY25" fmla="*/ 114921 h 485775"/>
                <a:gd name="connsiteX26" fmla="*/ 125329 w 533400"/>
                <a:gd name="connsiteY26" fmla="*/ 38721 h 485775"/>
                <a:gd name="connsiteX27" fmla="*/ 161524 w 533400"/>
                <a:gd name="connsiteY27" fmla="*/ 621 h 485775"/>
                <a:gd name="connsiteX28" fmla="*/ 163429 w 533400"/>
                <a:gd name="connsiteY28" fmla="*/ 621 h 485775"/>
                <a:gd name="connsiteX29" fmla="*/ 372979 w 533400"/>
                <a:gd name="connsiteY29" fmla="*/ 621 h 485775"/>
                <a:gd name="connsiteX30" fmla="*/ 372979 w 533400"/>
                <a:gd name="connsiteY30" fmla="*/ 19671 h 485775"/>
                <a:gd name="connsiteX31" fmla="*/ 163429 w 533400"/>
                <a:gd name="connsiteY31" fmla="*/ 19671 h 485775"/>
                <a:gd name="connsiteX32" fmla="*/ 144474 w 533400"/>
                <a:gd name="connsiteY32" fmla="*/ 37292 h 485775"/>
                <a:gd name="connsiteX33" fmla="*/ 144379 w 533400"/>
                <a:gd name="connsiteY33" fmla="*/ 38721 h 485775"/>
                <a:gd name="connsiteX34" fmla="*/ 144379 w 533400"/>
                <a:gd name="connsiteY34" fmla="*/ 114921 h 485775"/>
                <a:gd name="connsiteX35" fmla="*/ 392029 w 533400"/>
                <a:gd name="connsiteY35" fmla="*/ 114921 h 485775"/>
                <a:gd name="connsiteX36" fmla="*/ 392029 w 533400"/>
                <a:gd name="connsiteY36" fmla="*/ 38721 h 485775"/>
                <a:gd name="connsiteX37" fmla="*/ 375836 w 533400"/>
                <a:gd name="connsiteY37" fmla="*/ 19862 h 485775"/>
                <a:gd name="connsiteX38" fmla="*/ 374408 w 533400"/>
                <a:gd name="connsiteY38" fmla="*/ 19671 h 485775"/>
                <a:gd name="connsiteX39" fmla="*/ 372979 w 533400"/>
                <a:gd name="connsiteY39" fmla="*/ 1967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400" h="485775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57821"/>
                  </a:lnTo>
                  <a:cubicBezTo>
                    <a:pt x="534904" y="473632"/>
                    <a:pt x="522141" y="486396"/>
                    <a:pt x="506329" y="486396"/>
                  </a:cubicBezTo>
                  <a:lnTo>
                    <a:pt x="30079" y="486396"/>
                  </a:lnTo>
                  <a:cubicBezTo>
                    <a:pt x="14267" y="486396"/>
                    <a:pt x="1504" y="473632"/>
                    <a:pt x="1504" y="457821"/>
                  </a:cubicBez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372979" y="621"/>
                  </a:moveTo>
                  <a:cubicBezTo>
                    <a:pt x="393363" y="621"/>
                    <a:pt x="410031" y="16623"/>
                    <a:pt x="411079" y="36816"/>
                  </a:cubicBezTo>
                  <a:lnTo>
                    <a:pt x="411079" y="38721"/>
                  </a:lnTo>
                  <a:lnTo>
                    <a:pt x="411079" y="114921"/>
                  </a:lnTo>
                  <a:lnTo>
                    <a:pt x="506329" y="114921"/>
                  </a:lnTo>
                  <a:cubicBezTo>
                    <a:pt x="522141" y="114921"/>
                    <a:pt x="534904" y="127685"/>
                    <a:pt x="534904" y="143496"/>
                  </a:cubicBezTo>
                  <a:lnTo>
                    <a:pt x="534904" y="210171"/>
                  </a:lnTo>
                  <a:lnTo>
                    <a:pt x="1504" y="210171"/>
                  </a:lnTo>
                  <a:lnTo>
                    <a:pt x="1504" y="143496"/>
                  </a:lnTo>
                  <a:cubicBezTo>
                    <a:pt x="1504" y="127685"/>
                    <a:pt x="14267" y="114921"/>
                    <a:pt x="30079" y="114921"/>
                  </a:cubicBezTo>
                  <a:lnTo>
                    <a:pt x="125329" y="114921"/>
                  </a:lnTo>
                  <a:lnTo>
                    <a:pt x="125329" y="38721"/>
                  </a:lnTo>
                  <a:cubicBezTo>
                    <a:pt x="125329" y="18337"/>
                    <a:pt x="141331" y="1669"/>
                    <a:pt x="161524" y="621"/>
                  </a:cubicBezTo>
                  <a:lnTo>
                    <a:pt x="163429" y="621"/>
                  </a:lnTo>
                  <a:lnTo>
                    <a:pt x="372979" y="621"/>
                  </a:lnTo>
                  <a:close/>
                  <a:moveTo>
                    <a:pt x="372979" y="19671"/>
                  </a:moveTo>
                  <a:lnTo>
                    <a:pt x="163429" y="19671"/>
                  </a:lnTo>
                  <a:cubicBezTo>
                    <a:pt x="153428" y="19671"/>
                    <a:pt x="145141" y="27482"/>
                    <a:pt x="144474" y="37292"/>
                  </a:cubicBezTo>
                  <a:lnTo>
                    <a:pt x="144379" y="3872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38721"/>
                  </a:lnTo>
                  <a:cubicBezTo>
                    <a:pt x="392029" y="29196"/>
                    <a:pt x="384981" y="21290"/>
                    <a:pt x="375836" y="19862"/>
                  </a:cubicBezTo>
                  <a:lnTo>
                    <a:pt x="374408" y="19671"/>
                  </a:lnTo>
                  <a:lnTo>
                    <a:pt x="372979" y="1967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7" name="íśḷîḋê">
            <a:extLst>
              <a:ext uri="{FF2B5EF4-FFF2-40B4-BE49-F238E27FC236}">
                <a16:creationId xmlns:a16="http://schemas.microsoft.com/office/drawing/2014/main" id="{35A3DCB5-6690-428F-898A-1DDEC32A0610}"/>
              </a:ext>
            </a:extLst>
          </p:cNvPr>
          <p:cNvGrpSpPr/>
          <p:nvPr/>
        </p:nvGrpSpPr>
        <p:grpSpPr>
          <a:xfrm>
            <a:off x="4403037" y="1876152"/>
            <a:ext cx="410200" cy="410198"/>
            <a:chOff x="6470043" y="1482403"/>
            <a:chExt cx="410200" cy="410198"/>
          </a:xfrm>
        </p:grpSpPr>
        <p:sp>
          <p:nvSpPr>
            <p:cNvPr id="32" name="ïŝḷídê">
              <a:extLst>
                <a:ext uri="{FF2B5EF4-FFF2-40B4-BE49-F238E27FC236}">
                  <a16:creationId xmlns:a16="http://schemas.microsoft.com/office/drawing/2014/main" id="{A99FABB0-C44C-46E4-97A4-483FA72EA4B2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íṧlîďê">
              <a:extLst>
                <a:ext uri="{FF2B5EF4-FFF2-40B4-BE49-F238E27FC236}">
                  <a16:creationId xmlns:a16="http://schemas.microsoft.com/office/drawing/2014/main" id="{0721F1BC-2CC6-4BC7-942C-7D1217CCC61E}"/>
                </a:ext>
              </a:extLst>
            </p:cNvPr>
            <p:cNvSpPr/>
            <p:nvPr/>
          </p:nvSpPr>
          <p:spPr>
            <a:xfrm>
              <a:off x="6586143" y="1620752"/>
              <a:ext cx="178001" cy="133500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419 w 533400"/>
                <a:gd name="connsiteY9" fmla="*/ 198646 h 400050"/>
                <a:gd name="connsiteX10" fmla="*/ 351414 w 533400"/>
                <a:gd name="connsiteY10" fmla="*/ 204170 h 400050"/>
                <a:gd name="connsiteX11" fmla="*/ 351414 w 533400"/>
                <a:gd name="connsiteY11" fmla="*/ 204170 h 400050"/>
                <a:gd name="connsiteX12" fmla="*/ 267118 w 533400"/>
                <a:gd name="connsiteY12" fmla="*/ 315613 h 400050"/>
                <a:gd name="connsiteX13" fmla="*/ 264641 w 533400"/>
                <a:gd name="connsiteY13" fmla="*/ 318470 h 400050"/>
                <a:gd name="connsiteX14" fmla="*/ 224255 w 533400"/>
                <a:gd name="connsiteY14" fmla="*/ 318756 h 400050"/>
                <a:gd name="connsiteX15" fmla="*/ 224255 w 533400"/>
                <a:gd name="connsiteY15" fmla="*/ 318756 h 400050"/>
                <a:gd name="connsiteX16" fmla="*/ 162152 w 533400"/>
                <a:gd name="connsiteY16" fmla="*/ 257415 h 400050"/>
                <a:gd name="connsiteX17" fmla="*/ 160247 w 533400"/>
                <a:gd name="connsiteY17" fmla="*/ 255701 h 400050"/>
                <a:gd name="connsiteX18" fmla="*/ 120052 w 533400"/>
                <a:gd name="connsiteY18" fmla="*/ 259606 h 400050"/>
                <a:gd name="connsiteX19" fmla="*/ 120052 w 533400"/>
                <a:gd name="connsiteY19" fmla="*/ 259606 h 400050"/>
                <a:gd name="connsiteX20" fmla="*/ 32517 w 533400"/>
                <a:gd name="connsiteY20" fmla="*/ 366095 h 400050"/>
                <a:gd name="connsiteX21" fmla="*/ 30326 w 533400"/>
                <a:gd name="connsiteY21" fmla="*/ 372096 h 400050"/>
                <a:gd name="connsiteX22" fmla="*/ 39851 w 533400"/>
                <a:gd name="connsiteY22" fmla="*/ 381621 h 400050"/>
                <a:gd name="connsiteX23" fmla="*/ 39851 w 533400"/>
                <a:gd name="connsiteY23" fmla="*/ 381621 h 400050"/>
                <a:gd name="connsiteX24" fmla="*/ 497242 w 533400"/>
                <a:gd name="connsiteY24" fmla="*/ 381621 h 400050"/>
                <a:gd name="connsiteX25" fmla="*/ 502480 w 533400"/>
                <a:gd name="connsiteY25" fmla="*/ 380002 h 400050"/>
                <a:gd name="connsiteX26" fmla="*/ 505147 w 533400"/>
                <a:gd name="connsiteY26" fmla="*/ 366762 h 400050"/>
                <a:gd name="connsiteX27" fmla="*/ 505147 w 533400"/>
                <a:gd name="connsiteY27" fmla="*/ 366762 h 400050"/>
                <a:gd name="connsiteX28" fmla="*/ 397991 w 533400"/>
                <a:gd name="connsiteY28" fmla="*/ 205504 h 400050"/>
                <a:gd name="connsiteX29" fmla="*/ 391419 w 533400"/>
                <a:gd name="connsiteY29" fmla="*/ 198646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cxnSp>
        <p:nvCxnSpPr>
          <p:cNvPr id="8" name="直接连接符 12">
            <a:extLst>
              <a:ext uri="{FF2B5EF4-FFF2-40B4-BE49-F238E27FC236}">
                <a16:creationId xmlns:a16="http://schemas.microsoft.com/office/drawing/2014/main" id="{EB0703BA-37E6-4F9D-8CC9-5F2B34266F1F}"/>
              </a:ext>
            </a:extLst>
          </p:cNvPr>
          <p:cNvCxnSpPr/>
          <p:nvPr/>
        </p:nvCxnSpPr>
        <p:spPr>
          <a:xfrm flipV="1">
            <a:off x="3502429" y="3163891"/>
            <a:ext cx="0" cy="983367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3">
            <a:extLst>
              <a:ext uri="{FF2B5EF4-FFF2-40B4-BE49-F238E27FC236}">
                <a16:creationId xmlns:a16="http://schemas.microsoft.com/office/drawing/2014/main" id="{E5A78664-D918-4CAE-AB2C-2BE4E5E6D547}"/>
              </a:ext>
            </a:extLst>
          </p:cNvPr>
          <p:cNvCxnSpPr>
            <a:cxnSpLocks/>
          </p:cNvCxnSpPr>
          <p:nvPr/>
        </p:nvCxnSpPr>
        <p:spPr>
          <a:xfrm flipV="1">
            <a:off x="5682456" y="2898421"/>
            <a:ext cx="0" cy="1248838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4">
            <a:extLst>
              <a:ext uri="{FF2B5EF4-FFF2-40B4-BE49-F238E27FC236}">
                <a16:creationId xmlns:a16="http://schemas.microsoft.com/office/drawing/2014/main" id="{96FBAD2D-71EB-4392-B3C3-323010B58F7E}"/>
              </a:ext>
            </a:extLst>
          </p:cNvPr>
          <p:cNvCxnSpPr>
            <a:cxnSpLocks/>
          </p:cNvCxnSpPr>
          <p:nvPr/>
        </p:nvCxnSpPr>
        <p:spPr>
          <a:xfrm flipV="1">
            <a:off x="7412384" y="3028058"/>
            <a:ext cx="0" cy="1119201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5">
            <a:extLst>
              <a:ext uri="{FF2B5EF4-FFF2-40B4-BE49-F238E27FC236}">
                <a16:creationId xmlns:a16="http://schemas.microsoft.com/office/drawing/2014/main" id="{20262FC2-D8D2-40DE-8A3D-7C8F37394144}"/>
              </a:ext>
            </a:extLst>
          </p:cNvPr>
          <p:cNvCxnSpPr>
            <a:cxnSpLocks/>
          </p:cNvCxnSpPr>
          <p:nvPr/>
        </p:nvCxnSpPr>
        <p:spPr>
          <a:xfrm flipV="1">
            <a:off x="8530222" y="3163891"/>
            <a:ext cx="0" cy="983367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4">
            <a:extLst>
              <a:ext uri="{FF2B5EF4-FFF2-40B4-BE49-F238E27FC236}">
                <a16:creationId xmlns:a16="http://schemas.microsoft.com/office/drawing/2014/main" id="{D4DD2316-A261-45BC-9B45-9BBD53BDE063}"/>
              </a:ext>
            </a:extLst>
          </p:cNvPr>
          <p:cNvCxnSpPr/>
          <p:nvPr/>
        </p:nvCxnSpPr>
        <p:spPr>
          <a:xfrm flipV="1">
            <a:off x="4608137" y="2621487"/>
            <a:ext cx="0" cy="1525773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  <a:effectLst>
            <a:outerShdw blurRad="38100" dist="38100" algn="ctr" rotWithShape="0">
              <a:srgbClr val="000000">
                <a:alpha val="2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5">
            <a:extLst>
              <a:ext uri="{FF2B5EF4-FFF2-40B4-BE49-F238E27FC236}">
                <a16:creationId xmlns:a16="http://schemas.microsoft.com/office/drawing/2014/main" id="{3F778C50-A460-4A36-BE2C-FCE3E21F2236}"/>
              </a:ext>
            </a:extLst>
          </p:cNvPr>
          <p:cNvCxnSpPr/>
          <p:nvPr/>
        </p:nvCxnSpPr>
        <p:spPr>
          <a:xfrm flipV="1">
            <a:off x="6377989" y="2143154"/>
            <a:ext cx="0" cy="1991641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  <a:effectLst>
            <a:outerShdw blurRad="38100" dist="38100" algn="ctr" rotWithShape="0">
              <a:srgbClr val="000000">
                <a:alpha val="2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îṩ1îḍè">
            <a:extLst>
              <a:ext uri="{FF2B5EF4-FFF2-40B4-BE49-F238E27FC236}">
                <a16:creationId xmlns:a16="http://schemas.microsoft.com/office/drawing/2014/main" id="{79330FB2-7604-4854-B4FB-30E957C6ED1E}"/>
              </a:ext>
            </a:extLst>
          </p:cNvPr>
          <p:cNvSpPr/>
          <p:nvPr/>
        </p:nvSpPr>
        <p:spPr>
          <a:xfrm>
            <a:off x="2257516" y="3512071"/>
            <a:ext cx="2460461" cy="64581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í$liḓê">
            <a:extLst>
              <a:ext uri="{FF2B5EF4-FFF2-40B4-BE49-F238E27FC236}">
                <a16:creationId xmlns:a16="http://schemas.microsoft.com/office/drawing/2014/main" id="{0D979A73-5897-45E9-9D3E-293204CBC090}"/>
              </a:ext>
            </a:extLst>
          </p:cNvPr>
          <p:cNvSpPr/>
          <p:nvPr/>
        </p:nvSpPr>
        <p:spPr>
          <a:xfrm>
            <a:off x="3374897" y="3128679"/>
            <a:ext cx="2460461" cy="10292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ïṥļiḋê">
            <a:extLst>
              <a:ext uri="{FF2B5EF4-FFF2-40B4-BE49-F238E27FC236}">
                <a16:creationId xmlns:a16="http://schemas.microsoft.com/office/drawing/2014/main" id="{E94D5F43-6325-44B7-87E4-A584D12BECDE}"/>
              </a:ext>
            </a:extLst>
          </p:cNvPr>
          <p:cNvSpPr/>
          <p:nvPr/>
        </p:nvSpPr>
        <p:spPr>
          <a:xfrm>
            <a:off x="4437465" y="3302181"/>
            <a:ext cx="2460461" cy="85570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îSliḓe">
            <a:extLst>
              <a:ext uri="{FF2B5EF4-FFF2-40B4-BE49-F238E27FC236}">
                <a16:creationId xmlns:a16="http://schemas.microsoft.com/office/drawing/2014/main" id="{A7029798-C26B-45E9-B15E-CAC73D6702FE}"/>
              </a:ext>
            </a:extLst>
          </p:cNvPr>
          <p:cNvSpPr/>
          <p:nvPr/>
        </p:nvSpPr>
        <p:spPr>
          <a:xfrm>
            <a:off x="5133079" y="2901142"/>
            <a:ext cx="2460461" cy="12567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8" name="îṧ1îdè">
            <a:extLst>
              <a:ext uri="{FF2B5EF4-FFF2-40B4-BE49-F238E27FC236}">
                <a16:creationId xmlns:a16="http://schemas.microsoft.com/office/drawing/2014/main" id="{05D73200-5819-4CC6-B230-D4B670BE3DD9}"/>
              </a:ext>
            </a:extLst>
          </p:cNvPr>
          <p:cNvSpPr/>
          <p:nvPr/>
        </p:nvSpPr>
        <p:spPr>
          <a:xfrm>
            <a:off x="6167473" y="3389940"/>
            <a:ext cx="2460461" cy="76794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î$lîḍè">
            <a:extLst>
              <a:ext uri="{FF2B5EF4-FFF2-40B4-BE49-F238E27FC236}">
                <a16:creationId xmlns:a16="http://schemas.microsoft.com/office/drawing/2014/main" id="{36DD23EF-A965-4661-8E89-280547958D2F}"/>
              </a:ext>
            </a:extLst>
          </p:cNvPr>
          <p:cNvSpPr/>
          <p:nvPr/>
        </p:nvSpPr>
        <p:spPr>
          <a:xfrm>
            <a:off x="7255814" y="3453752"/>
            <a:ext cx="2460461" cy="7041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grpSp>
        <p:nvGrpSpPr>
          <p:cNvPr id="20" name="îṣļïḓè">
            <a:extLst>
              <a:ext uri="{FF2B5EF4-FFF2-40B4-BE49-F238E27FC236}">
                <a16:creationId xmlns:a16="http://schemas.microsoft.com/office/drawing/2014/main" id="{518FFF1D-A4E8-43F9-8CFE-DA1275B783D6}"/>
              </a:ext>
            </a:extLst>
          </p:cNvPr>
          <p:cNvGrpSpPr/>
          <p:nvPr/>
        </p:nvGrpSpPr>
        <p:grpSpPr>
          <a:xfrm>
            <a:off x="2715315" y="2160430"/>
            <a:ext cx="1559653" cy="915377"/>
            <a:chOff x="2715315" y="1799186"/>
            <a:chExt cx="1559653" cy="915377"/>
          </a:xfrm>
        </p:grpSpPr>
        <p:sp>
          <p:nvSpPr>
            <p:cNvPr id="30" name="îsļíďè">
              <a:extLst>
                <a:ext uri="{FF2B5EF4-FFF2-40B4-BE49-F238E27FC236}">
                  <a16:creationId xmlns:a16="http://schemas.microsoft.com/office/drawing/2014/main" id="{5C3E6994-9304-47FA-85FB-3B099F161B9B}"/>
                </a:ext>
              </a:extLst>
            </p:cNvPr>
            <p:cNvSpPr txBox="1"/>
            <p:nvPr/>
          </p:nvSpPr>
          <p:spPr bwMode="auto">
            <a:xfrm>
              <a:off x="2715315" y="1799186"/>
              <a:ext cx="1559653" cy="465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使命和现实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íšḻïḑé">
              <a:extLst>
                <a:ext uri="{FF2B5EF4-FFF2-40B4-BE49-F238E27FC236}">
                  <a16:creationId xmlns:a16="http://schemas.microsoft.com/office/drawing/2014/main" id="{B30ACC22-62D2-4A06-9E6E-B096CDE0123A}"/>
                </a:ext>
              </a:extLst>
            </p:cNvPr>
            <p:cNvSpPr/>
            <p:nvPr/>
          </p:nvSpPr>
          <p:spPr bwMode="auto">
            <a:xfrm>
              <a:off x="2715315" y="2077029"/>
              <a:ext cx="1559653" cy="637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OKR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登场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21" name="íšļíḋè">
            <a:extLst>
              <a:ext uri="{FF2B5EF4-FFF2-40B4-BE49-F238E27FC236}">
                <a16:creationId xmlns:a16="http://schemas.microsoft.com/office/drawing/2014/main" id="{5BADCC60-78AC-4D58-83EB-FE60FA5BE739}"/>
              </a:ext>
            </a:extLst>
          </p:cNvPr>
          <p:cNvGrpSpPr/>
          <p:nvPr/>
        </p:nvGrpSpPr>
        <p:grpSpPr>
          <a:xfrm>
            <a:off x="4880038" y="2087407"/>
            <a:ext cx="1559653" cy="915377"/>
            <a:chOff x="2715315" y="1799186"/>
            <a:chExt cx="1559653" cy="915377"/>
          </a:xfrm>
        </p:grpSpPr>
        <p:sp>
          <p:nvSpPr>
            <p:cNvPr id="28" name="ísļídê">
              <a:extLst>
                <a:ext uri="{FF2B5EF4-FFF2-40B4-BE49-F238E27FC236}">
                  <a16:creationId xmlns:a16="http://schemas.microsoft.com/office/drawing/2014/main" id="{1607D882-0B8D-4D2E-9355-FA99E5BE342C}"/>
                </a:ext>
              </a:extLst>
            </p:cNvPr>
            <p:cNvSpPr txBox="1"/>
            <p:nvPr/>
          </p:nvSpPr>
          <p:spPr bwMode="auto">
            <a:xfrm>
              <a:off x="2715315" y="1799186"/>
              <a:ext cx="1559653" cy="465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金苹果的诱惑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9" name="íṩḷïdé">
              <a:extLst>
                <a:ext uri="{FF2B5EF4-FFF2-40B4-BE49-F238E27FC236}">
                  <a16:creationId xmlns:a16="http://schemas.microsoft.com/office/drawing/2014/main" id="{6E328843-2A04-40B7-9FF3-32CAA29639C9}"/>
                </a:ext>
              </a:extLst>
            </p:cNvPr>
            <p:cNvSpPr/>
            <p:nvPr/>
          </p:nvSpPr>
          <p:spPr bwMode="auto">
            <a:xfrm>
              <a:off x="2715315" y="2077029"/>
              <a:ext cx="1559653" cy="637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OKR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惨败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22" name="íṩlíḍé">
            <a:extLst>
              <a:ext uri="{FF2B5EF4-FFF2-40B4-BE49-F238E27FC236}">
                <a16:creationId xmlns:a16="http://schemas.microsoft.com/office/drawing/2014/main" id="{1C618CDB-CEB7-4C48-8E3D-61D74D2FEA1A}"/>
              </a:ext>
            </a:extLst>
          </p:cNvPr>
          <p:cNvGrpSpPr/>
          <p:nvPr/>
        </p:nvGrpSpPr>
        <p:grpSpPr>
          <a:xfrm>
            <a:off x="6617876" y="2163798"/>
            <a:ext cx="1559653" cy="915377"/>
            <a:chOff x="2715315" y="1799186"/>
            <a:chExt cx="1559653" cy="915377"/>
          </a:xfrm>
        </p:grpSpPr>
        <p:sp>
          <p:nvSpPr>
            <p:cNvPr id="26" name="íṧlïḑé">
              <a:extLst>
                <a:ext uri="{FF2B5EF4-FFF2-40B4-BE49-F238E27FC236}">
                  <a16:creationId xmlns:a16="http://schemas.microsoft.com/office/drawing/2014/main" id="{4830D1D8-570B-49A1-A9CF-D5E5493B2F46}"/>
                </a:ext>
              </a:extLst>
            </p:cNvPr>
            <p:cNvSpPr txBox="1"/>
            <p:nvPr/>
          </p:nvSpPr>
          <p:spPr bwMode="auto">
            <a:xfrm>
              <a:off x="2715315" y="1799186"/>
              <a:ext cx="1559653" cy="465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能否逆袭？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7" name="îṡ1iḍe">
              <a:extLst>
                <a:ext uri="{FF2B5EF4-FFF2-40B4-BE49-F238E27FC236}">
                  <a16:creationId xmlns:a16="http://schemas.microsoft.com/office/drawing/2014/main" id="{CA9DD191-5CF1-4C3E-A028-6C45D447C92F}"/>
                </a:ext>
              </a:extLst>
            </p:cNvPr>
            <p:cNvSpPr/>
            <p:nvPr/>
          </p:nvSpPr>
          <p:spPr bwMode="auto">
            <a:xfrm>
              <a:off x="2715315" y="2077029"/>
              <a:ext cx="1559653" cy="637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OKR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反思和落实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cxnSp>
        <p:nvCxnSpPr>
          <p:cNvPr id="23" name="直接连接符 40">
            <a:extLst>
              <a:ext uri="{FF2B5EF4-FFF2-40B4-BE49-F238E27FC236}">
                <a16:creationId xmlns:a16="http://schemas.microsoft.com/office/drawing/2014/main" id="{014BD1B6-182F-4B68-AE9C-254BA7270C1B}"/>
              </a:ext>
            </a:extLst>
          </p:cNvPr>
          <p:cNvCxnSpPr>
            <a:cxnSpLocks/>
          </p:cNvCxnSpPr>
          <p:nvPr/>
        </p:nvCxnSpPr>
        <p:spPr>
          <a:xfrm>
            <a:off x="0" y="4154716"/>
            <a:ext cx="1219200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  <a:gs pos="53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72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8C51F05-FA95-4B54-AB4E-00E318A8F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2" b="3257"/>
          <a:stretch/>
        </p:blipFill>
        <p:spPr>
          <a:xfrm>
            <a:off x="510786" y="1013038"/>
            <a:ext cx="4416804" cy="5273844"/>
          </a:xfrm>
          <a:prstGeom prst="rect">
            <a:avLst/>
          </a:prstGeom>
        </p:spPr>
      </p:pic>
      <p:pic>
        <p:nvPicPr>
          <p:cNvPr id="17" name="Picture 16" descr="A person in a blue shirt&#10;&#10;Description automatically generated">
            <a:extLst>
              <a:ext uri="{FF2B5EF4-FFF2-40B4-BE49-F238E27FC236}">
                <a16:creationId xmlns:a16="http://schemas.microsoft.com/office/drawing/2014/main" id="{A3DC1048-8A1F-4FCA-A471-F5E93F6C7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688" y="3937628"/>
            <a:ext cx="2903364" cy="177015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C1C4558-2B4D-4CFE-A686-B2FF12420725}"/>
              </a:ext>
            </a:extLst>
          </p:cNvPr>
          <p:cNvSpPr/>
          <p:nvPr/>
        </p:nvSpPr>
        <p:spPr>
          <a:xfrm>
            <a:off x="8636183" y="4285796"/>
            <a:ext cx="33057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安迪● 格鲁夫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1936.9.2-2016.3.21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美国人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英特尔公司前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CEO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创立了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OKR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37C7E2-69FC-4DDB-9586-CC465C00D57C}"/>
              </a:ext>
            </a:extLst>
          </p:cNvPr>
          <p:cNvGrpSpPr/>
          <p:nvPr/>
        </p:nvGrpSpPr>
        <p:grpSpPr>
          <a:xfrm>
            <a:off x="5555244" y="1150221"/>
            <a:ext cx="2891808" cy="2344579"/>
            <a:chOff x="8145417" y="3102131"/>
            <a:chExt cx="3413760" cy="2600286"/>
          </a:xfrm>
        </p:grpSpPr>
        <p:pic>
          <p:nvPicPr>
            <p:cNvPr id="20" name="Picture 19" descr="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62131543-8487-4CFB-86A1-F7D419B9B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5417" y="3102131"/>
              <a:ext cx="3413760" cy="21914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80B4E6-1B79-4EF0-B45C-7B1EA7E3B681}"/>
                </a:ext>
              </a:extLst>
            </p:cNvPr>
            <p:cNvSpPr/>
            <p:nvPr/>
          </p:nvSpPr>
          <p:spPr>
            <a:xfrm>
              <a:off x="8245708" y="5292805"/>
              <a:ext cx="218074" cy="4096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A5151DC-AC7E-4DB1-B688-08DC3C6314CB}"/>
              </a:ext>
            </a:extLst>
          </p:cNvPr>
          <p:cNvSpPr txBox="1"/>
          <p:nvPr/>
        </p:nvSpPr>
        <p:spPr>
          <a:xfrm>
            <a:off x="8647738" y="1267297"/>
            <a:ext cx="28488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作者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约翰● 杜尔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(1951.6.29-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至今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美国人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风险投资家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致力于传播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OKR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402068-6695-4E84-845C-C92312DEE574}"/>
              </a:ext>
            </a:extLst>
          </p:cNvPr>
          <p:cNvSpPr txBox="1"/>
          <p:nvPr/>
        </p:nvSpPr>
        <p:spPr>
          <a:xfrm>
            <a:off x="8636183" y="390654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OKR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之父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E78F1DEB-5D42-4357-B9A9-3E96463FE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397" y="514440"/>
            <a:ext cx="10572198" cy="498598"/>
          </a:xfrm>
        </p:spPr>
        <p:txBody>
          <a:bodyPr/>
          <a:lstStyle/>
          <a:p>
            <a:r>
              <a:rPr lang="zh-CN" altLang="en-US" dirty="0"/>
              <a:t>解读书目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597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/>
      <p:bldP spid="2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A2E4-C42C-4404-983F-509E871E8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梦想启航</a:t>
            </a:r>
            <a:endParaRPr lang="en-US" dirty="0"/>
          </a:p>
        </p:txBody>
      </p:sp>
      <p:grpSp>
        <p:nvGrpSpPr>
          <p:cNvPr id="4" name="î$lídê">
            <a:extLst>
              <a:ext uri="{FF2B5EF4-FFF2-40B4-BE49-F238E27FC236}">
                <a16:creationId xmlns:a16="http://schemas.microsoft.com/office/drawing/2014/main" id="{10479633-6DA8-4854-BD35-C254C0BCFDE4}"/>
              </a:ext>
            </a:extLst>
          </p:cNvPr>
          <p:cNvGrpSpPr/>
          <p:nvPr/>
        </p:nvGrpSpPr>
        <p:grpSpPr>
          <a:xfrm>
            <a:off x="2257516" y="4157888"/>
            <a:ext cx="7458759" cy="1256746"/>
            <a:chOff x="2257516" y="4134795"/>
            <a:chExt cx="7458759" cy="1256746"/>
          </a:xfrm>
        </p:grpSpPr>
        <p:sp>
          <p:nvSpPr>
            <p:cNvPr id="38" name="îṩ1iďé">
              <a:extLst>
                <a:ext uri="{FF2B5EF4-FFF2-40B4-BE49-F238E27FC236}">
                  <a16:creationId xmlns:a16="http://schemas.microsoft.com/office/drawing/2014/main" id="{037BADA0-0833-4674-ACF9-2B71C7A3C406}"/>
                </a:ext>
              </a:extLst>
            </p:cNvPr>
            <p:cNvSpPr/>
            <p:nvPr/>
          </p:nvSpPr>
          <p:spPr>
            <a:xfrm flipV="1">
              <a:off x="2257516" y="4134795"/>
              <a:ext cx="2460461" cy="6458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  <a:alpha val="5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9" name="íṧḷîḋe">
              <a:extLst>
                <a:ext uri="{FF2B5EF4-FFF2-40B4-BE49-F238E27FC236}">
                  <a16:creationId xmlns:a16="http://schemas.microsoft.com/office/drawing/2014/main" id="{394154EC-08C8-4531-8C4B-27809B4DD56C}"/>
                </a:ext>
              </a:extLst>
            </p:cNvPr>
            <p:cNvSpPr/>
            <p:nvPr/>
          </p:nvSpPr>
          <p:spPr>
            <a:xfrm flipV="1">
              <a:off x="3374897" y="4134795"/>
              <a:ext cx="2460461" cy="10292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  <a:alpha val="5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0" name="ïSľíḓè">
              <a:extLst>
                <a:ext uri="{FF2B5EF4-FFF2-40B4-BE49-F238E27FC236}">
                  <a16:creationId xmlns:a16="http://schemas.microsoft.com/office/drawing/2014/main" id="{71B0E075-8813-44F9-A8BC-1F17666AB607}"/>
                </a:ext>
              </a:extLst>
            </p:cNvPr>
            <p:cNvSpPr/>
            <p:nvPr/>
          </p:nvSpPr>
          <p:spPr>
            <a:xfrm flipV="1">
              <a:off x="4437465" y="4134795"/>
              <a:ext cx="2460461" cy="8557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1" name="iş1îḑê">
              <a:extLst>
                <a:ext uri="{FF2B5EF4-FFF2-40B4-BE49-F238E27FC236}">
                  <a16:creationId xmlns:a16="http://schemas.microsoft.com/office/drawing/2014/main" id="{3236B7AA-E983-4C52-B7AF-76DBDC2229A5}"/>
                </a:ext>
              </a:extLst>
            </p:cNvPr>
            <p:cNvSpPr/>
            <p:nvPr/>
          </p:nvSpPr>
          <p:spPr>
            <a:xfrm flipV="1">
              <a:off x="5133079" y="4134795"/>
              <a:ext cx="2460461" cy="12567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  <a:alpha val="5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2" name="îśḷîdè">
              <a:extLst>
                <a:ext uri="{FF2B5EF4-FFF2-40B4-BE49-F238E27FC236}">
                  <a16:creationId xmlns:a16="http://schemas.microsoft.com/office/drawing/2014/main" id="{E7CF27A2-00DD-41BE-862B-42013F8DE5FE}"/>
                </a:ext>
              </a:extLst>
            </p:cNvPr>
            <p:cNvSpPr/>
            <p:nvPr/>
          </p:nvSpPr>
          <p:spPr>
            <a:xfrm flipV="1">
              <a:off x="6167473" y="4134795"/>
              <a:ext cx="2460461" cy="76794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  <a:alpha val="5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3" name="îṩḻiďé">
              <a:extLst>
                <a:ext uri="{FF2B5EF4-FFF2-40B4-BE49-F238E27FC236}">
                  <a16:creationId xmlns:a16="http://schemas.microsoft.com/office/drawing/2014/main" id="{707A7632-299C-4834-8F61-F47EE24E52EC}"/>
                </a:ext>
              </a:extLst>
            </p:cNvPr>
            <p:cNvSpPr/>
            <p:nvPr/>
          </p:nvSpPr>
          <p:spPr>
            <a:xfrm flipV="1">
              <a:off x="7255814" y="4134795"/>
              <a:ext cx="2460461" cy="7041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  <a:alpha val="5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cxnSp>
        <p:nvCxnSpPr>
          <p:cNvPr id="8" name="直接连接符 12">
            <a:extLst>
              <a:ext uri="{FF2B5EF4-FFF2-40B4-BE49-F238E27FC236}">
                <a16:creationId xmlns:a16="http://schemas.microsoft.com/office/drawing/2014/main" id="{EB0703BA-37E6-4F9D-8CC9-5F2B34266F1F}"/>
              </a:ext>
            </a:extLst>
          </p:cNvPr>
          <p:cNvCxnSpPr/>
          <p:nvPr/>
        </p:nvCxnSpPr>
        <p:spPr>
          <a:xfrm flipV="1">
            <a:off x="3502429" y="3163891"/>
            <a:ext cx="0" cy="983367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îṩ1îḍè">
            <a:extLst>
              <a:ext uri="{FF2B5EF4-FFF2-40B4-BE49-F238E27FC236}">
                <a16:creationId xmlns:a16="http://schemas.microsoft.com/office/drawing/2014/main" id="{79330FB2-7604-4854-B4FB-30E957C6ED1E}"/>
              </a:ext>
            </a:extLst>
          </p:cNvPr>
          <p:cNvSpPr/>
          <p:nvPr/>
        </p:nvSpPr>
        <p:spPr>
          <a:xfrm>
            <a:off x="2257516" y="3512071"/>
            <a:ext cx="2460461" cy="64581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í$liḓê">
            <a:extLst>
              <a:ext uri="{FF2B5EF4-FFF2-40B4-BE49-F238E27FC236}">
                <a16:creationId xmlns:a16="http://schemas.microsoft.com/office/drawing/2014/main" id="{0D979A73-5897-45E9-9D3E-293204CBC090}"/>
              </a:ext>
            </a:extLst>
          </p:cNvPr>
          <p:cNvSpPr/>
          <p:nvPr/>
        </p:nvSpPr>
        <p:spPr>
          <a:xfrm>
            <a:off x="3374897" y="3128679"/>
            <a:ext cx="2460461" cy="10292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ïṥļiḋê">
            <a:extLst>
              <a:ext uri="{FF2B5EF4-FFF2-40B4-BE49-F238E27FC236}">
                <a16:creationId xmlns:a16="http://schemas.microsoft.com/office/drawing/2014/main" id="{E94D5F43-6325-44B7-87E4-A584D12BECDE}"/>
              </a:ext>
            </a:extLst>
          </p:cNvPr>
          <p:cNvSpPr/>
          <p:nvPr/>
        </p:nvSpPr>
        <p:spPr>
          <a:xfrm>
            <a:off x="4437465" y="3302181"/>
            <a:ext cx="2460461" cy="85570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îSliḓe">
            <a:extLst>
              <a:ext uri="{FF2B5EF4-FFF2-40B4-BE49-F238E27FC236}">
                <a16:creationId xmlns:a16="http://schemas.microsoft.com/office/drawing/2014/main" id="{A7029798-C26B-45E9-B15E-CAC73D6702FE}"/>
              </a:ext>
            </a:extLst>
          </p:cNvPr>
          <p:cNvSpPr/>
          <p:nvPr/>
        </p:nvSpPr>
        <p:spPr>
          <a:xfrm>
            <a:off x="5133079" y="2901142"/>
            <a:ext cx="2460461" cy="12567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8" name="îṧ1îdè">
            <a:extLst>
              <a:ext uri="{FF2B5EF4-FFF2-40B4-BE49-F238E27FC236}">
                <a16:creationId xmlns:a16="http://schemas.microsoft.com/office/drawing/2014/main" id="{05D73200-5819-4CC6-B230-D4B670BE3DD9}"/>
              </a:ext>
            </a:extLst>
          </p:cNvPr>
          <p:cNvSpPr/>
          <p:nvPr/>
        </p:nvSpPr>
        <p:spPr>
          <a:xfrm>
            <a:off x="6167473" y="3389940"/>
            <a:ext cx="2460461" cy="76794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î$lîḍè">
            <a:extLst>
              <a:ext uri="{FF2B5EF4-FFF2-40B4-BE49-F238E27FC236}">
                <a16:creationId xmlns:a16="http://schemas.microsoft.com/office/drawing/2014/main" id="{36DD23EF-A965-4661-8E89-280547958D2F}"/>
              </a:ext>
            </a:extLst>
          </p:cNvPr>
          <p:cNvSpPr/>
          <p:nvPr/>
        </p:nvSpPr>
        <p:spPr>
          <a:xfrm>
            <a:off x="7255814" y="3453752"/>
            <a:ext cx="2460461" cy="7041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0" name="îsļíďè">
            <a:extLst>
              <a:ext uri="{FF2B5EF4-FFF2-40B4-BE49-F238E27FC236}">
                <a16:creationId xmlns:a16="http://schemas.microsoft.com/office/drawing/2014/main" id="{5C3E6994-9304-47FA-85FB-3B099F161B9B}"/>
              </a:ext>
            </a:extLst>
          </p:cNvPr>
          <p:cNvSpPr txBox="1"/>
          <p:nvPr/>
        </p:nvSpPr>
        <p:spPr bwMode="auto">
          <a:xfrm>
            <a:off x="2715315" y="2160430"/>
            <a:ext cx="1559653" cy="46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使命和现实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3" name="直接连接符 40">
            <a:extLst>
              <a:ext uri="{FF2B5EF4-FFF2-40B4-BE49-F238E27FC236}">
                <a16:creationId xmlns:a16="http://schemas.microsoft.com/office/drawing/2014/main" id="{014BD1B6-182F-4B68-AE9C-254BA7270C1B}"/>
              </a:ext>
            </a:extLst>
          </p:cNvPr>
          <p:cNvCxnSpPr>
            <a:cxnSpLocks/>
          </p:cNvCxnSpPr>
          <p:nvPr/>
        </p:nvCxnSpPr>
        <p:spPr>
          <a:xfrm>
            <a:off x="0" y="4154716"/>
            <a:ext cx="1219200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  <a:gs pos="53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F67CEF0-459C-4F93-99FD-3E926EF05C82}"/>
              </a:ext>
            </a:extLst>
          </p:cNvPr>
          <p:cNvSpPr/>
          <p:nvPr/>
        </p:nvSpPr>
        <p:spPr>
          <a:xfrm>
            <a:off x="4402500" y="1329545"/>
            <a:ext cx="6096000" cy="28496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开工啦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使命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好店配好茶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—</a:t>
            </a: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把</a:t>
            </a:r>
            <a:r>
              <a:rPr kumimoji="0" lang="zh-CN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优质手工散装茶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带入</a:t>
            </a:r>
            <a:r>
              <a:rPr kumimoji="0" lang="zh-CN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高档餐厅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0" lang="zh-CN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咖啡店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认识很多优质的茶叶生产商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斯坦福的人脉关系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第一笔启动资金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汉娜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CEO 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业务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杰克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President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（产品）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一间小办公室，几名工程师，一个电子商务网站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67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A2E4-C42C-4404-983F-509E871E8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照进现实</a:t>
            </a:r>
            <a:endParaRPr lang="en-US" dirty="0"/>
          </a:p>
        </p:txBody>
      </p:sp>
      <p:grpSp>
        <p:nvGrpSpPr>
          <p:cNvPr id="4" name="î$lídê">
            <a:extLst>
              <a:ext uri="{FF2B5EF4-FFF2-40B4-BE49-F238E27FC236}">
                <a16:creationId xmlns:a16="http://schemas.microsoft.com/office/drawing/2014/main" id="{10479633-6DA8-4854-BD35-C254C0BCFDE4}"/>
              </a:ext>
            </a:extLst>
          </p:cNvPr>
          <p:cNvGrpSpPr/>
          <p:nvPr/>
        </p:nvGrpSpPr>
        <p:grpSpPr>
          <a:xfrm>
            <a:off x="2257516" y="4157888"/>
            <a:ext cx="7458759" cy="1256746"/>
            <a:chOff x="2257516" y="4134795"/>
            <a:chExt cx="7458759" cy="1256746"/>
          </a:xfrm>
          <a:solidFill>
            <a:schemeClr val="bg1">
              <a:lumMod val="85000"/>
            </a:schemeClr>
          </a:solidFill>
        </p:grpSpPr>
        <p:sp>
          <p:nvSpPr>
            <p:cNvPr id="38" name="îṩ1iďé">
              <a:extLst>
                <a:ext uri="{FF2B5EF4-FFF2-40B4-BE49-F238E27FC236}">
                  <a16:creationId xmlns:a16="http://schemas.microsoft.com/office/drawing/2014/main" id="{037BADA0-0833-4674-ACF9-2B71C7A3C406}"/>
                </a:ext>
              </a:extLst>
            </p:cNvPr>
            <p:cNvSpPr/>
            <p:nvPr/>
          </p:nvSpPr>
          <p:spPr>
            <a:xfrm flipV="1">
              <a:off x="2257516" y="4134795"/>
              <a:ext cx="2460461" cy="6458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grpFill/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9" name="íṧḷîḋe">
              <a:extLst>
                <a:ext uri="{FF2B5EF4-FFF2-40B4-BE49-F238E27FC236}">
                  <a16:creationId xmlns:a16="http://schemas.microsoft.com/office/drawing/2014/main" id="{394154EC-08C8-4531-8C4B-27809B4DD56C}"/>
                </a:ext>
              </a:extLst>
            </p:cNvPr>
            <p:cNvSpPr/>
            <p:nvPr/>
          </p:nvSpPr>
          <p:spPr>
            <a:xfrm flipV="1">
              <a:off x="3374897" y="4134795"/>
              <a:ext cx="2460461" cy="10292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grpFill/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0" name="ïSľíḓè">
              <a:extLst>
                <a:ext uri="{FF2B5EF4-FFF2-40B4-BE49-F238E27FC236}">
                  <a16:creationId xmlns:a16="http://schemas.microsoft.com/office/drawing/2014/main" id="{71B0E075-8813-44F9-A8BC-1F17666AB607}"/>
                </a:ext>
              </a:extLst>
            </p:cNvPr>
            <p:cNvSpPr/>
            <p:nvPr/>
          </p:nvSpPr>
          <p:spPr>
            <a:xfrm flipV="1">
              <a:off x="4437465" y="4134795"/>
              <a:ext cx="2460461" cy="8557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grpFill/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1" name="iş1îḑê">
              <a:extLst>
                <a:ext uri="{FF2B5EF4-FFF2-40B4-BE49-F238E27FC236}">
                  <a16:creationId xmlns:a16="http://schemas.microsoft.com/office/drawing/2014/main" id="{3236B7AA-E983-4C52-B7AF-76DBDC2229A5}"/>
                </a:ext>
              </a:extLst>
            </p:cNvPr>
            <p:cNvSpPr/>
            <p:nvPr/>
          </p:nvSpPr>
          <p:spPr>
            <a:xfrm flipV="1">
              <a:off x="5133079" y="4134795"/>
              <a:ext cx="2460461" cy="12567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grpFill/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2" name="îśḷîdè">
              <a:extLst>
                <a:ext uri="{FF2B5EF4-FFF2-40B4-BE49-F238E27FC236}">
                  <a16:creationId xmlns:a16="http://schemas.microsoft.com/office/drawing/2014/main" id="{E7CF27A2-00DD-41BE-862B-42013F8DE5FE}"/>
                </a:ext>
              </a:extLst>
            </p:cNvPr>
            <p:cNvSpPr/>
            <p:nvPr/>
          </p:nvSpPr>
          <p:spPr>
            <a:xfrm flipV="1">
              <a:off x="6167473" y="4134795"/>
              <a:ext cx="2460461" cy="76794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grpFill/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3" name="îṩḻiďé">
              <a:extLst>
                <a:ext uri="{FF2B5EF4-FFF2-40B4-BE49-F238E27FC236}">
                  <a16:creationId xmlns:a16="http://schemas.microsoft.com/office/drawing/2014/main" id="{707A7632-299C-4834-8F61-F47EE24E52EC}"/>
                </a:ext>
              </a:extLst>
            </p:cNvPr>
            <p:cNvSpPr/>
            <p:nvPr/>
          </p:nvSpPr>
          <p:spPr>
            <a:xfrm flipV="1">
              <a:off x="7255814" y="4134795"/>
              <a:ext cx="2460461" cy="7041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grpFill/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cxnSp>
        <p:nvCxnSpPr>
          <p:cNvPr id="8" name="直接连接符 12">
            <a:extLst>
              <a:ext uri="{FF2B5EF4-FFF2-40B4-BE49-F238E27FC236}">
                <a16:creationId xmlns:a16="http://schemas.microsoft.com/office/drawing/2014/main" id="{EB0703BA-37E6-4F9D-8CC9-5F2B34266F1F}"/>
              </a:ext>
            </a:extLst>
          </p:cNvPr>
          <p:cNvCxnSpPr/>
          <p:nvPr/>
        </p:nvCxnSpPr>
        <p:spPr>
          <a:xfrm flipV="1">
            <a:off x="3502429" y="3163891"/>
            <a:ext cx="0" cy="98336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îṩ1îḍè">
            <a:extLst>
              <a:ext uri="{FF2B5EF4-FFF2-40B4-BE49-F238E27FC236}">
                <a16:creationId xmlns:a16="http://schemas.microsoft.com/office/drawing/2014/main" id="{79330FB2-7604-4854-B4FB-30E957C6ED1E}"/>
              </a:ext>
            </a:extLst>
          </p:cNvPr>
          <p:cNvSpPr/>
          <p:nvPr/>
        </p:nvSpPr>
        <p:spPr>
          <a:xfrm>
            <a:off x="2257516" y="3512071"/>
            <a:ext cx="2460461" cy="64581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í$liḓê">
            <a:extLst>
              <a:ext uri="{FF2B5EF4-FFF2-40B4-BE49-F238E27FC236}">
                <a16:creationId xmlns:a16="http://schemas.microsoft.com/office/drawing/2014/main" id="{0D979A73-5897-45E9-9D3E-293204CBC090}"/>
              </a:ext>
            </a:extLst>
          </p:cNvPr>
          <p:cNvSpPr/>
          <p:nvPr/>
        </p:nvSpPr>
        <p:spPr>
          <a:xfrm>
            <a:off x="3374897" y="3128679"/>
            <a:ext cx="2460461" cy="10292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ïṥļiḋê">
            <a:extLst>
              <a:ext uri="{FF2B5EF4-FFF2-40B4-BE49-F238E27FC236}">
                <a16:creationId xmlns:a16="http://schemas.microsoft.com/office/drawing/2014/main" id="{E94D5F43-6325-44B7-87E4-A584D12BECDE}"/>
              </a:ext>
            </a:extLst>
          </p:cNvPr>
          <p:cNvSpPr/>
          <p:nvPr/>
        </p:nvSpPr>
        <p:spPr>
          <a:xfrm>
            <a:off x="4437465" y="3302181"/>
            <a:ext cx="2460461" cy="85570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îSliḓe">
            <a:extLst>
              <a:ext uri="{FF2B5EF4-FFF2-40B4-BE49-F238E27FC236}">
                <a16:creationId xmlns:a16="http://schemas.microsoft.com/office/drawing/2014/main" id="{A7029798-C26B-45E9-B15E-CAC73D6702FE}"/>
              </a:ext>
            </a:extLst>
          </p:cNvPr>
          <p:cNvSpPr/>
          <p:nvPr/>
        </p:nvSpPr>
        <p:spPr>
          <a:xfrm>
            <a:off x="5133079" y="2901142"/>
            <a:ext cx="2460461" cy="12567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8" name="îṧ1îdè">
            <a:extLst>
              <a:ext uri="{FF2B5EF4-FFF2-40B4-BE49-F238E27FC236}">
                <a16:creationId xmlns:a16="http://schemas.microsoft.com/office/drawing/2014/main" id="{05D73200-5819-4CC6-B230-D4B670BE3DD9}"/>
              </a:ext>
            </a:extLst>
          </p:cNvPr>
          <p:cNvSpPr/>
          <p:nvPr/>
        </p:nvSpPr>
        <p:spPr>
          <a:xfrm>
            <a:off x="6167473" y="3389940"/>
            <a:ext cx="2460461" cy="76794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î$lîḍè">
            <a:extLst>
              <a:ext uri="{FF2B5EF4-FFF2-40B4-BE49-F238E27FC236}">
                <a16:creationId xmlns:a16="http://schemas.microsoft.com/office/drawing/2014/main" id="{36DD23EF-A965-4661-8E89-280547958D2F}"/>
              </a:ext>
            </a:extLst>
          </p:cNvPr>
          <p:cNvSpPr/>
          <p:nvPr/>
        </p:nvSpPr>
        <p:spPr>
          <a:xfrm>
            <a:off x="7255814" y="3453752"/>
            <a:ext cx="2460461" cy="7041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0" name="îsļíďè">
            <a:extLst>
              <a:ext uri="{FF2B5EF4-FFF2-40B4-BE49-F238E27FC236}">
                <a16:creationId xmlns:a16="http://schemas.microsoft.com/office/drawing/2014/main" id="{5C3E6994-9304-47FA-85FB-3B099F161B9B}"/>
              </a:ext>
            </a:extLst>
          </p:cNvPr>
          <p:cNvSpPr txBox="1"/>
          <p:nvPr/>
        </p:nvSpPr>
        <p:spPr bwMode="auto">
          <a:xfrm>
            <a:off x="2715315" y="2160430"/>
            <a:ext cx="1559653" cy="46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使命和现实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3" name="直接连接符 40">
            <a:extLst>
              <a:ext uri="{FF2B5EF4-FFF2-40B4-BE49-F238E27FC236}">
                <a16:creationId xmlns:a16="http://schemas.microsoft.com/office/drawing/2014/main" id="{014BD1B6-182F-4B68-AE9C-254BA7270C1B}"/>
              </a:ext>
            </a:extLst>
          </p:cNvPr>
          <p:cNvCxnSpPr>
            <a:cxnSpLocks/>
          </p:cNvCxnSpPr>
          <p:nvPr/>
        </p:nvCxnSpPr>
        <p:spPr>
          <a:xfrm>
            <a:off x="0" y="415471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F67CEF0-459C-4F93-99FD-3E926EF05C82}"/>
              </a:ext>
            </a:extLst>
          </p:cNvPr>
          <p:cNvSpPr/>
          <p:nvPr/>
        </p:nvSpPr>
        <p:spPr>
          <a:xfrm>
            <a:off x="4480700" y="1379555"/>
            <a:ext cx="6096000" cy="25532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然后呢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使命打了折：订单来自餐厅供应商，不是高档餐厅和咖啡店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理想客户不信任：刚刚进入行业，餐厅不愿意直接和我们合作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电子商务网站客户不愿意用，订单输入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CEO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自己上。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钱快烧光了：账上的钱就只够公司运营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个月了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CEO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President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理念分歧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“坚持初心还是生存第一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?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8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46513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3EEBA74-2A07-4ABC-8E1F-4B3FB2C2CA6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47141" y="1355582"/>
            <a:ext cx="8936758" cy="4958985"/>
            <a:chOff x="1947141" y="1355582"/>
            <a:chExt cx="8936758" cy="3787918"/>
          </a:xfrm>
        </p:grpSpPr>
        <p:sp>
          <p:nvSpPr>
            <p:cNvPr id="4" name="iṥḷiḍè">
              <a:extLst>
                <a:ext uri="{FF2B5EF4-FFF2-40B4-BE49-F238E27FC236}">
                  <a16:creationId xmlns:a16="http://schemas.microsoft.com/office/drawing/2014/main" id="{B56B3E84-9A7D-423C-B163-5C38B6889780}"/>
                </a:ext>
              </a:extLst>
            </p:cNvPr>
            <p:cNvSpPr/>
            <p:nvPr/>
          </p:nvSpPr>
          <p:spPr>
            <a:xfrm>
              <a:off x="1947141" y="2546350"/>
              <a:ext cx="2506518" cy="259715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5" name="í$ḻîḍè">
              <a:extLst>
                <a:ext uri="{FF2B5EF4-FFF2-40B4-BE49-F238E27FC236}">
                  <a16:creationId xmlns:a16="http://schemas.microsoft.com/office/drawing/2014/main" id="{76318F90-C84D-4362-B268-628DC2B1E408}"/>
                </a:ext>
              </a:extLst>
            </p:cNvPr>
            <p:cNvSpPr/>
            <p:nvPr/>
          </p:nvSpPr>
          <p:spPr>
            <a:xfrm>
              <a:off x="4724110" y="2546350"/>
              <a:ext cx="6159789" cy="259715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cxnSp>
          <p:nvCxnSpPr>
            <p:cNvPr id="7" name="直接连接符 9">
              <a:extLst>
                <a:ext uri="{FF2B5EF4-FFF2-40B4-BE49-F238E27FC236}">
                  <a16:creationId xmlns:a16="http://schemas.microsoft.com/office/drawing/2014/main" id="{6E5A2CE6-9C15-4142-9BCA-8C8D0C667C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141" y="2552382"/>
              <a:ext cx="250651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ïṩḷíďê">
              <a:extLst>
                <a:ext uri="{FF2B5EF4-FFF2-40B4-BE49-F238E27FC236}">
                  <a16:creationId xmlns:a16="http://schemas.microsoft.com/office/drawing/2014/main" id="{5E0A1A1A-DDD5-4F10-8DE1-BB889CC9A57B}"/>
                </a:ext>
              </a:extLst>
            </p:cNvPr>
            <p:cNvSpPr txBox="1"/>
            <p:nvPr/>
          </p:nvSpPr>
          <p:spPr>
            <a:xfrm>
              <a:off x="2979026" y="3282461"/>
              <a:ext cx="442750" cy="587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E30613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30613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îšľïḓé">
              <a:extLst>
                <a:ext uri="{FF2B5EF4-FFF2-40B4-BE49-F238E27FC236}">
                  <a16:creationId xmlns:a16="http://schemas.microsoft.com/office/drawing/2014/main" id="{31445B9D-E34F-41F9-893B-7704EC8A9DBF}"/>
                </a:ext>
              </a:extLst>
            </p:cNvPr>
            <p:cNvSpPr txBox="1"/>
            <p:nvPr/>
          </p:nvSpPr>
          <p:spPr>
            <a:xfrm>
              <a:off x="2333340" y="1355582"/>
              <a:ext cx="75253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OKR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登场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cxnSp>
          <p:nvCxnSpPr>
            <p:cNvPr id="12" name="直接连接符 16">
              <a:extLst>
                <a:ext uri="{FF2B5EF4-FFF2-40B4-BE49-F238E27FC236}">
                  <a16:creationId xmlns:a16="http://schemas.microsoft.com/office/drawing/2014/main" id="{4541AE3C-C5D2-4232-AB07-C0975D9AA396}"/>
                </a:ext>
              </a:extLst>
            </p:cNvPr>
            <p:cNvCxnSpPr>
              <a:cxnSpLocks/>
            </p:cNvCxnSpPr>
            <p:nvPr/>
          </p:nvCxnSpPr>
          <p:spPr>
            <a:xfrm>
              <a:off x="5888665" y="2002063"/>
              <a:ext cx="414670" cy="0"/>
            </a:xfrm>
            <a:prstGeom prst="line">
              <a:avLst/>
            </a:prstGeom>
            <a:ln w="25400" cap="flat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îšḷïḓé">
            <a:extLst>
              <a:ext uri="{FF2B5EF4-FFF2-40B4-BE49-F238E27FC236}">
                <a16:creationId xmlns:a16="http://schemas.microsoft.com/office/drawing/2014/main" id="{FB3A69C5-C71C-4D72-B1F9-F8A722260900}"/>
              </a:ext>
            </a:extLst>
          </p:cNvPr>
          <p:cNvSpPr txBox="1"/>
          <p:nvPr/>
        </p:nvSpPr>
        <p:spPr>
          <a:xfrm>
            <a:off x="4724109" y="2952701"/>
            <a:ext cx="61597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目标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：向餐厅供应商证明我们所提供的优质茶叶的价值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关键结果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：客户重复订购率达到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70%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关键结果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：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50%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的重复订购客户能自助完成重复订购。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关键结果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：完成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25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万美元的交易额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目标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：为餐厅供应商优化在线订单管理系统。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关键结果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：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80%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的重复订购订单在线完成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关键结果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：系统满意度达到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8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分（满分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10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分）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关键结果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：电话订购减少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50%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目标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：。。。。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目标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：。。。。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目标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：。。。。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71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A2E4-C42C-4404-983F-509E871E8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OKR</a:t>
            </a:r>
            <a:r>
              <a:rPr lang="zh-CN" altLang="en-US" dirty="0"/>
              <a:t>管用吗？</a:t>
            </a:r>
            <a:endParaRPr lang="en-US" dirty="0"/>
          </a:p>
        </p:txBody>
      </p:sp>
      <p:grpSp>
        <p:nvGrpSpPr>
          <p:cNvPr id="4" name="î$lídê">
            <a:extLst>
              <a:ext uri="{FF2B5EF4-FFF2-40B4-BE49-F238E27FC236}">
                <a16:creationId xmlns:a16="http://schemas.microsoft.com/office/drawing/2014/main" id="{10479633-6DA8-4854-BD35-C254C0BCFDE4}"/>
              </a:ext>
            </a:extLst>
          </p:cNvPr>
          <p:cNvGrpSpPr/>
          <p:nvPr/>
        </p:nvGrpSpPr>
        <p:grpSpPr>
          <a:xfrm>
            <a:off x="2257516" y="4157888"/>
            <a:ext cx="7458759" cy="1256746"/>
            <a:chOff x="2257516" y="4134795"/>
            <a:chExt cx="7458759" cy="1256746"/>
          </a:xfrm>
        </p:grpSpPr>
        <p:sp>
          <p:nvSpPr>
            <p:cNvPr id="38" name="îṩ1iďé">
              <a:extLst>
                <a:ext uri="{FF2B5EF4-FFF2-40B4-BE49-F238E27FC236}">
                  <a16:creationId xmlns:a16="http://schemas.microsoft.com/office/drawing/2014/main" id="{037BADA0-0833-4674-ACF9-2B71C7A3C406}"/>
                </a:ext>
              </a:extLst>
            </p:cNvPr>
            <p:cNvSpPr/>
            <p:nvPr/>
          </p:nvSpPr>
          <p:spPr>
            <a:xfrm flipV="1">
              <a:off x="2257516" y="4134795"/>
              <a:ext cx="2460461" cy="6458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  <a:alpha val="5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9" name="íṧḷîḋe">
              <a:extLst>
                <a:ext uri="{FF2B5EF4-FFF2-40B4-BE49-F238E27FC236}">
                  <a16:creationId xmlns:a16="http://schemas.microsoft.com/office/drawing/2014/main" id="{394154EC-08C8-4531-8C4B-27809B4DD56C}"/>
                </a:ext>
              </a:extLst>
            </p:cNvPr>
            <p:cNvSpPr/>
            <p:nvPr/>
          </p:nvSpPr>
          <p:spPr>
            <a:xfrm flipV="1">
              <a:off x="3374897" y="4134795"/>
              <a:ext cx="2460461" cy="10292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  <a:alpha val="5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0" name="ïSľíḓè">
              <a:extLst>
                <a:ext uri="{FF2B5EF4-FFF2-40B4-BE49-F238E27FC236}">
                  <a16:creationId xmlns:a16="http://schemas.microsoft.com/office/drawing/2014/main" id="{71B0E075-8813-44F9-A8BC-1F17666AB607}"/>
                </a:ext>
              </a:extLst>
            </p:cNvPr>
            <p:cNvSpPr/>
            <p:nvPr/>
          </p:nvSpPr>
          <p:spPr>
            <a:xfrm flipV="1">
              <a:off x="4437465" y="4134795"/>
              <a:ext cx="2460461" cy="8557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1" name="iş1îḑê">
              <a:extLst>
                <a:ext uri="{FF2B5EF4-FFF2-40B4-BE49-F238E27FC236}">
                  <a16:creationId xmlns:a16="http://schemas.microsoft.com/office/drawing/2014/main" id="{3236B7AA-E983-4C52-B7AF-76DBDC2229A5}"/>
                </a:ext>
              </a:extLst>
            </p:cNvPr>
            <p:cNvSpPr/>
            <p:nvPr/>
          </p:nvSpPr>
          <p:spPr>
            <a:xfrm flipV="1">
              <a:off x="5133079" y="4134795"/>
              <a:ext cx="2460461" cy="12567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  <a:alpha val="5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2" name="îśḷîdè">
              <a:extLst>
                <a:ext uri="{FF2B5EF4-FFF2-40B4-BE49-F238E27FC236}">
                  <a16:creationId xmlns:a16="http://schemas.microsoft.com/office/drawing/2014/main" id="{E7CF27A2-00DD-41BE-862B-42013F8DE5FE}"/>
                </a:ext>
              </a:extLst>
            </p:cNvPr>
            <p:cNvSpPr/>
            <p:nvPr/>
          </p:nvSpPr>
          <p:spPr>
            <a:xfrm flipV="1">
              <a:off x="6167473" y="4134795"/>
              <a:ext cx="2460461" cy="76794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  <a:alpha val="5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3" name="îṩḻiďé">
              <a:extLst>
                <a:ext uri="{FF2B5EF4-FFF2-40B4-BE49-F238E27FC236}">
                  <a16:creationId xmlns:a16="http://schemas.microsoft.com/office/drawing/2014/main" id="{707A7632-299C-4834-8F61-F47EE24E52EC}"/>
                </a:ext>
              </a:extLst>
            </p:cNvPr>
            <p:cNvSpPr/>
            <p:nvPr/>
          </p:nvSpPr>
          <p:spPr>
            <a:xfrm flipV="1">
              <a:off x="7255814" y="4134795"/>
              <a:ext cx="2460461" cy="7041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  <a:alpha val="5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7" name="íśḷîḋê">
            <a:extLst>
              <a:ext uri="{FF2B5EF4-FFF2-40B4-BE49-F238E27FC236}">
                <a16:creationId xmlns:a16="http://schemas.microsoft.com/office/drawing/2014/main" id="{35A3DCB5-6690-428F-898A-1DDEC32A0610}"/>
              </a:ext>
            </a:extLst>
          </p:cNvPr>
          <p:cNvGrpSpPr/>
          <p:nvPr/>
        </p:nvGrpSpPr>
        <p:grpSpPr>
          <a:xfrm>
            <a:off x="4403037" y="1876152"/>
            <a:ext cx="410200" cy="410198"/>
            <a:chOff x="6470043" y="1482403"/>
            <a:chExt cx="410200" cy="410198"/>
          </a:xfrm>
        </p:grpSpPr>
        <p:sp>
          <p:nvSpPr>
            <p:cNvPr id="32" name="ïŝḷídê">
              <a:extLst>
                <a:ext uri="{FF2B5EF4-FFF2-40B4-BE49-F238E27FC236}">
                  <a16:creationId xmlns:a16="http://schemas.microsoft.com/office/drawing/2014/main" id="{A99FABB0-C44C-46E4-97A4-483FA72EA4B2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íṧlîďê">
              <a:extLst>
                <a:ext uri="{FF2B5EF4-FFF2-40B4-BE49-F238E27FC236}">
                  <a16:creationId xmlns:a16="http://schemas.microsoft.com/office/drawing/2014/main" id="{0721F1BC-2CC6-4BC7-942C-7D1217CCC61E}"/>
                </a:ext>
              </a:extLst>
            </p:cNvPr>
            <p:cNvSpPr/>
            <p:nvPr/>
          </p:nvSpPr>
          <p:spPr>
            <a:xfrm>
              <a:off x="6586143" y="1620752"/>
              <a:ext cx="178001" cy="133500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419 w 533400"/>
                <a:gd name="connsiteY9" fmla="*/ 198646 h 400050"/>
                <a:gd name="connsiteX10" fmla="*/ 351414 w 533400"/>
                <a:gd name="connsiteY10" fmla="*/ 204170 h 400050"/>
                <a:gd name="connsiteX11" fmla="*/ 351414 w 533400"/>
                <a:gd name="connsiteY11" fmla="*/ 204170 h 400050"/>
                <a:gd name="connsiteX12" fmla="*/ 267118 w 533400"/>
                <a:gd name="connsiteY12" fmla="*/ 315613 h 400050"/>
                <a:gd name="connsiteX13" fmla="*/ 264641 w 533400"/>
                <a:gd name="connsiteY13" fmla="*/ 318470 h 400050"/>
                <a:gd name="connsiteX14" fmla="*/ 224255 w 533400"/>
                <a:gd name="connsiteY14" fmla="*/ 318756 h 400050"/>
                <a:gd name="connsiteX15" fmla="*/ 224255 w 533400"/>
                <a:gd name="connsiteY15" fmla="*/ 318756 h 400050"/>
                <a:gd name="connsiteX16" fmla="*/ 162152 w 533400"/>
                <a:gd name="connsiteY16" fmla="*/ 257415 h 400050"/>
                <a:gd name="connsiteX17" fmla="*/ 160247 w 533400"/>
                <a:gd name="connsiteY17" fmla="*/ 255701 h 400050"/>
                <a:gd name="connsiteX18" fmla="*/ 120052 w 533400"/>
                <a:gd name="connsiteY18" fmla="*/ 259606 h 400050"/>
                <a:gd name="connsiteX19" fmla="*/ 120052 w 533400"/>
                <a:gd name="connsiteY19" fmla="*/ 259606 h 400050"/>
                <a:gd name="connsiteX20" fmla="*/ 32517 w 533400"/>
                <a:gd name="connsiteY20" fmla="*/ 366095 h 400050"/>
                <a:gd name="connsiteX21" fmla="*/ 30326 w 533400"/>
                <a:gd name="connsiteY21" fmla="*/ 372096 h 400050"/>
                <a:gd name="connsiteX22" fmla="*/ 39851 w 533400"/>
                <a:gd name="connsiteY22" fmla="*/ 381621 h 400050"/>
                <a:gd name="connsiteX23" fmla="*/ 39851 w 533400"/>
                <a:gd name="connsiteY23" fmla="*/ 381621 h 400050"/>
                <a:gd name="connsiteX24" fmla="*/ 497242 w 533400"/>
                <a:gd name="connsiteY24" fmla="*/ 381621 h 400050"/>
                <a:gd name="connsiteX25" fmla="*/ 502480 w 533400"/>
                <a:gd name="connsiteY25" fmla="*/ 380002 h 400050"/>
                <a:gd name="connsiteX26" fmla="*/ 505147 w 533400"/>
                <a:gd name="connsiteY26" fmla="*/ 366762 h 400050"/>
                <a:gd name="connsiteX27" fmla="*/ 505147 w 533400"/>
                <a:gd name="connsiteY27" fmla="*/ 366762 h 400050"/>
                <a:gd name="connsiteX28" fmla="*/ 397991 w 533400"/>
                <a:gd name="connsiteY28" fmla="*/ 205504 h 400050"/>
                <a:gd name="connsiteX29" fmla="*/ 391419 w 533400"/>
                <a:gd name="connsiteY29" fmla="*/ 198646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cxnSp>
        <p:nvCxnSpPr>
          <p:cNvPr id="8" name="直接连接符 12">
            <a:extLst>
              <a:ext uri="{FF2B5EF4-FFF2-40B4-BE49-F238E27FC236}">
                <a16:creationId xmlns:a16="http://schemas.microsoft.com/office/drawing/2014/main" id="{EB0703BA-37E6-4F9D-8CC9-5F2B34266F1F}"/>
              </a:ext>
            </a:extLst>
          </p:cNvPr>
          <p:cNvCxnSpPr/>
          <p:nvPr/>
        </p:nvCxnSpPr>
        <p:spPr>
          <a:xfrm flipV="1">
            <a:off x="3502429" y="3163891"/>
            <a:ext cx="0" cy="983367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3">
            <a:extLst>
              <a:ext uri="{FF2B5EF4-FFF2-40B4-BE49-F238E27FC236}">
                <a16:creationId xmlns:a16="http://schemas.microsoft.com/office/drawing/2014/main" id="{E5A78664-D918-4CAE-AB2C-2BE4E5E6D547}"/>
              </a:ext>
            </a:extLst>
          </p:cNvPr>
          <p:cNvCxnSpPr>
            <a:cxnSpLocks/>
          </p:cNvCxnSpPr>
          <p:nvPr/>
        </p:nvCxnSpPr>
        <p:spPr>
          <a:xfrm flipV="1">
            <a:off x="5682456" y="2898421"/>
            <a:ext cx="0" cy="1248838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4">
            <a:extLst>
              <a:ext uri="{FF2B5EF4-FFF2-40B4-BE49-F238E27FC236}">
                <a16:creationId xmlns:a16="http://schemas.microsoft.com/office/drawing/2014/main" id="{D4DD2316-A261-45BC-9B45-9BBD53BDE063}"/>
              </a:ext>
            </a:extLst>
          </p:cNvPr>
          <p:cNvCxnSpPr/>
          <p:nvPr/>
        </p:nvCxnSpPr>
        <p:spPr>
          <a:xfrm flipV="1">
            <a:off x="4608137" y="2621487"/>
            <a:ext cx="0" cy="1525773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  <a:effectLst>
            <a:outerShdw blurRad="38100" dist="38100" algn="ctr" rotWithShape="0">
              <a:srgbClr val="000000">
                <a:alpha val="2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îṩ1îḍè">
            <a:extLst>
              <a:ext uri="{FF2B5EF4-FFF2-40B4-BE49-F238E27FC236}">
                <a16:creationId xmlns:a16="http://schemas.microsoft.com/office/drawing/2014/main" id="{79330FB2-7604-4854-B4FB-30E957C6ED1E}"/>
              </a:ext>
            </a:extLst>
          </p:cNvPr>
          <p:cNvSpPr/>
          <p:nvPr/>
        </p:nvSpPr>
        <p:spPr>
          <a:xfrm>
            <a:off x="2257516" y="3512071"/>
            <a:ext cx="2460461" cy="64581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í$liḓê">
            <a:extLst>
              <a:ext uri="{FF2B5EF4-FFF2-40B4-BE49-F238E27FC236}">
                <a16:creationId xmlns:a16="http://schemas.microsoft.com/office/drawing/2014/main" id="{0D979A73-5897-45E9-9D3E-293204CBC090}"/>
              </a:ext>
            </a:extLst>
          </p:cNvPr>
          <p:cNvSpPr/>
          <p:nvPr/>
        </p:nvSpPr>
        <p:spPr>
          <a:xfrm>
            <a:off x="3374897" y="3128679"/>
            <a:ext cx="2460461" cy="10292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ïṥļiḋê">
            <a:extLst>
              <a:ext uri="{FF2B5EF4-FFF2-40B4-BE49-F238E27FC236}">
                <a16:creationId xmlns:a16="http://schemas.microsoft.com/office/drawing/2014/main" id="{E94D5F43-6325-44B7-87E4-A584D12BECDE}"/>
              </a:ext>
            </a:extLst>
          </p:cNvPr>
          <p:cNvSpPr/>
          <p:nvPr/>
        </p:nvSpPr>
        <p:spPr>
          <a:xfrm>
            <a:off x="4437465" y="3302181"/>
            <a:ext cx="2460461" cy="85570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îSliḓe">
            <a:extLst>
              <a:ext uri="{FF2B5EF4-FFF2-40B4-BE49-F238E27FC236}">
                <a16:creationId xmlns:a16="http://schemas.microsoft.com/office/drawing/2014/main" id="{A7029798-C26B-45E9-B15E-CAC73D6702FE}"/>
              </a:ext>
            </a:extLst>
          </p:cNvPr>
          <p:cNvSpPr/>
          <p:nvPr/>
        </p:nvSpPr>
        <p:spPr>
          <a:xfrm>
            <a:off x="5133079" y="2901142"/>
            <a:ext cx="2460461" cy="12567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8" name="îṧ1îdè">
            <a:extLst>
              <a:ext uri="{FF2B5EF4-FFF2-40B4-BE49-F238E27FC236}">
                <a16:creationId xmlns:a16="http://schemas.microsoft.com/office/drawing/2014/main" id="{05D73200-5819-4CC6-B230-D4B670BE3DD9}"/>
              </a:ext>
            </a:extLst>
          </p:cNvPr>
          <p:cNvSpPr/>
          <p:nvPr/>
        </p:nvSpPr>
        <p:spPr>
          <a:xfrm>
            <a:off x="6167473" y="3389940"/>
            <a:ext cx="2460461" cy="76794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î$lîḍè">
            <a:extLst>
              <a:ext uri="{FF2B5EF4-FFF2-40B4-BE49-F238E27FC236}">
                <a16:creationId xmlns:a16="http://schemas.microsoft.com/office/drawing/2014/main" id="{36DD23EF-A965-4661-8E89-280547958D2F}"/>
              </a:ext>
            </a:extLst>
          </p:cNvPr>
          <p:cNvSpPr/>
          <p:nvPr/>
        </p:nvSpPr>
        <p:spPr>
          <a:xfrm>
            <a:off x="7255814" y="3453752"/>
            <a:ext cx="2460461" cy="7041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grpSp>
        <p:nvGrpSpPr>
          <p:cNvPr id="20" name="îṣļïḓè">
            <a:extLst>
              <a:ext uri="{FF2B5EF4-FFF2-40B4-BE49-F238E27FC236}">
                <a16:creationId xmlns:a16="http://schemas.microsoft.com/office/drawing/2014/main" id="{518FFF1D-A4E8-43F9-8CFE-DA1275B783D6}"/>
              </a:ext>
            </a:extLst>
          </p:cNvPr>
          <p:cNvGrpSpPr/>
          <p:nvPr/>
        </p:nvGrpSpPr>
        <p:grpSpPr>
          <a:xfrm>
            <a:off x="2715315" y="2160430"/>
            <a:ext cx="1559653" cy="915377"/>
            <a:chOff x="2715315" y="1799186"/>
            <a:chExt cx="1559653" cy="915377"/>
          </a:xfrm>
        </p:grpSpPr>
        <p:sp>
          <p:nvSpPr>
            <p:cNvPr id="30" name="îsļíďè">
              <a:extLst>
                <a:ext uri="{FF2B5EF4-FFF2-40B4-BE49-F238E27FC236}">
                  <a16:creationId xmlns:a16="http://schemas.microsoft.com/office/drawing/2014/main" id="{5C3E6994-9304-47FA-85FB-3B099F161B9B}"/>
                </a:ext>
              </a:extLst>
            </p:cNvPr>
            <p:cNvSpPr txBox="1"/>
            <p:nvPr/>
          </p:nvSpPr>
          <p:spPr bwMode="auto">
            <a:xfrm>
              <a:off x="2715315" y="1799186"/>
              <a:ext cx="1559653" cy="465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使命和现实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íšḻïḑé">
              <a:extLst>
                <a:ext uri="{FF2B5EF4-FFF2-40B4-BE49-F238E27FC236}">
                  <a16:creationId xmlns:a16="http://schemas.microsoft.com/office/drawing/2014/main" id="{B30ACC22-62D2-4A06-9E6E-B096CDE0123A}"/>
                </a:ext>
              </a:extLst>
            </p:cNvPr>
            <p:cNvSpPr/>
            <p:nvPr/>
          </p:nvSpPr>
          <p:spPr bwMode="auto">
            <a:xfrm>
              <a:off x="2715315" y="2077029"/>
              <a:ext cx="1559653" cy="637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OKR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登场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8" name="ísļídê">
            <a:extLst>
              <a:ext uri="{FF2B5EF4-FFF2-40B4-BE49-F238E27FC236}">
                <a16:creationId xmlns:a16="http://schemas.microsoft.com/office/drawing/2014/main" id="{1607D882-0B8D-4D2E-9355-FA99E5BE342C}"/>
              </a:ext>
            </a:extLst>
          </p:cNvPr>
          <p:cNvSpPr txBox="1"/>
          <p:nvPr/>
        </p:nvSpPr>
        <p:spPr bwMode="auto">
          <a:xfrm>
            <a:off x="4880038" y="2014501"/>
            <a:ext cx="1559653" cy="46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金苹果的诱惑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cxnSp>
        <p:nvCxnSpPr>
          <p:cNvPr id="23" name="直接连接符 40">
            <a:extLst>
              <a:ext uri="{FF2B5EF4-FFF2-40B4-BE49-F238E27FC236}">
                <a16:creationId xmlns:a16="http://schemas.microsoft.com/office/drawing/2014/main" id="{014BD1B6-182F-4B68-AE9C-254BA7270C1B}"/>
              </a:ext>
            </a:extLst>
          </p:cNvPr>
          <p:cNvCxnSpPr>
            <a:cxnSpLocks/>
          </p:cNvCxnSpPr>
          <p:nvPr/>
        </p:nvCxnSpPr>
        <p:spPr>
          <a:xfrm>
            <a:off x="0" y="4154716"/>
            <a:ext cx="1219200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  <a:gs pos="53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56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670A6-6C39-475F-B5F2-8E359710C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金苹果的诱惑</a:t>
            </a:r>
            <a:endParaRPr lang="en-US" dirty="0"/>
          </a:p>
        </p:txBody>
      </p:sp>
      <p:grpSp>
        <p:nvGrpSpPr>
          <p:cNvPr id="6" name="ïsḷïḍé">
            <a:extLst>
              <a:ext uri="{FF2B5EF4-FFF2-40B4-BE49-F238E27FC236}">
                <a16:creationId xmlns:a16="http://schemas.microsoft.com/office/drawing/2014/main" id="{377C31C1-E8A5-446D-B185-42C31DFFEC7C}"/>
              </a:ext>
            </a:extLst>
          </p:cNvPr>
          <p:cNvGrpSpPr/>
          <p:nvPr/>
        </p:nvGrpSpPr>
        <p:grpSpPr>
          <a:xfrm>
            <a:off x="4686300" y="2259178"/>
            <a:ext cx="2819400" cy="2819507"/>
            <a:chOff x="1342086" y="2235185"/>
            <a:chExt cx="3898840" cy="3898990"/>
          </a:xfrm>
        </p:grpSpPr>
        <p:sp>
          <p:nvSpPr>
            <p:cNvPr id="29" name="îśľíḍe">
              <a:extLst>
                <a:ext uri="{FF2B5EF4-FFF2-40B4-BE49-F238E27FC236}">
                  <a16:creationId xmlns:a16="http://schemas.microsoft.com/office/drawing/2014/main" id="{4C6896F4-D866-42B5-A3C0-76DA9F8CC3E1}"/>
                </a:ext>
              </a:extLst>
            </p:cNvPr>
            <p:cNvSpPr/>
            <p:nvPr/>
          </p:nvSpPr>
          <p:spPr>
            <a:xfrm>
              <a:off x="2925937" y="2235185"/>
              <a:ext cx="2314989" cy="2315138"/>
            </a:xfrm>
            <a:custGeom>
              <a:avLst/>
              <a:gdLst>
                <a:gd name="connsiteX0" fmla="*/ 2305758 w 2314989"/>
                <a:gd name="connsiteY0" fmla="*/ 440925 h 2315138"/>
                <a:gd name="connsiteX1" fmla="*/ 2193208 w 2314989"/>
                <a:gd name="connsiteY1" fmla="*/ 365612 h 2315138"/>
                <a:gd name="connsiteX2" fmla="*/ 1949526 w 2314989"/>
                <a:gd name="connsiteY2" fmla="*/ 365612 h 2315138"/>
                <a:gd name="connsiteX3" fmla="*/ 1949526 w 2314989"/>
                <a:gd name="connsiteY3" fmla="*/ 121931 h 2315138"/>
                <a:gd name="connsiteX4" fmla="*/ 1874213 w 2314989"/>
                <a:gd name="connsiteY4" fmla="*/ 9381 h 2315138"/>
                <a:gd name="connsiteX5" fmla="*/ 1741407 w 2314989"/>
                <a:gd name="connsiteY5" fmla="*/ 35729 h 2315138"/>
                <a:gd name="connsiteX6" fmla="*/ 1375885 w 2314989"/>
                <a:gd name="connsiteY6" fmla="*/ 401251 h 2315138"/>
                <a:gd name="connsiteX7" fmla="*/ 1340323 w 2314989"/>
                <a:gd name="connsiteY7" fmla="*/ 487529 h 2315138"/>
                <a:gd name="connsiteX8" fmla="*/ 1340323 w 2314989"/>
                <a:gd name="connsiteY8" fmla="*/ 802639 h 2315138"/>
                <a:gd name="connsiteX9" fmla="*/ 35638 w 2314989"/>
                <a:gd name="connsiteY9" fmla="*/ 2107096 h 2315138"/>
                <a:gd name="connsiteX10" fmla="*/ 35638 w 2314989"/>
                <a:gd name="connsiteY10" fmla="*/ 2279348 h 2315138"/>
                <a:gd name="connsiteX11" fmla="*/ 121917 w 2314989"/>
                <a:gd name="connsiteY11" fmla="*/ 2315139 h 2315138"/>
                <a:gd name="connsiteX12" fmla="*/ 208195 w 2314989"/>
                <a:gd name="connsiteY12" fmla="*/ 2279576 h 2315138"/>
                <a:gd name="connsiteX13" fmla="*/ 1512652 w 2314989"/>
                <a:gd name="connsiteY13" fmla="*/ 974892 h 2315138"/>
                <a:gd name="connsiteX14" fmla="*/ 1827686 w 2314989"/>
                <a:gd name="connsiteY14" fmla="*/ 974892 h 2315138"/>
                <a:gd name="connsiteX15" fmla="*/ 1913964 w 2314989"/>
                <a:gd name="connsiteY15" fmla="*/ 939329 h 2315138"/>
                <a:gd name="connsiteX16" fmla="*/ 2279486 w 2314989"/>
                <a:gd name="connsiteY16" fmla="*/ 573808 h 2315138"/>
                <a:gd name="connsiteX17" fmla="*/ 2305758 w 2314989"/>
                <a:gd name="connsiteY17" fmla="*/ 440925 h 231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4989" h="2315138">
                  <a:moveTo>
                    <a:pt x="2305758" y="440925"/>
                  </a:moveTo>
                  <a:cubicBezTo>
                    <a:pt x="2287025" y="395387"/>
                    <a:pt x="2242401" y="365612"/>
                    <a:pt x="2193208" y="365612"/>
                  </a:cubicBezTo>
                  <a:lnTo>
                    <a:pt x="1949526" y="365612"/>
                  </a:lnTo>
                  <a:lnTo>
                    <a:pt x="1949526" y="121931"/>
                  </a:lnTo>
                  <a:cubicBezTo>
                    <a:pt x="1949526" y="72738"/>
                    <a:pt x="1919828" y="28114"/>
                    <a:pt x="1874213" y="9381"/>
                  </a:cubicBezTo>
                  <a:cubicBezTo>
                    <a:pt x="1828904" y="-9657"/>
                    <a:pt x="1776513" y="852"/>
                    <a:pt x="1741407" y="35729"/>
                  </a:cubicBezTo>
                  <a:lnTo>
                    <a:pt x="1375885" y="401251"/>
                  </a:lnTo>
                  <a:cubicBezTo>
                    <a:pt x="1353193" y="424172"/>
                    <a:pt x="1340323" y="455089"/>
                    <a:pt x="1340323" y="487529"/>
                  </a:cubicBezTo>
                  <a:lnTo>
                    <a:pt x="1340323" y="802639"/>
                  </a:lnTo>
                  <a:lnTo>
                    <a:pt x="35638" y="2107096"/>
                  </a:lnTo>
                  <a:cubicBezTo>
                    <a:pt x="-11879" y="2154614"/>
                    <a:pt x="-11879" y="2231830"/>
                    <a:pt x="35638" y="2279348"/>
                  </a:cubicBezTo>
                  <a:cubicBezTo>
                    <a:pt x="59550" y="2303259"/>
                    <a:pt x="90695" y="2315139"/>
                    <a:pt x="121917" y="2315139"/>
                  </a:cubicBezTo>
                  <a:cubicBezTo>
                    <a:pt x="153139" y="2315139"/>
                    <a:pt x="184284" y="2303183"/>
                    <a:pt x="208195" y="2279576"/>
                  </a:cubicBezTo>
                  <a:lnTo>
                    <a:pt x="1512652" y="974892"/>
                  </a:lnTo>
                  <a:lnTo>
                    <a:pt x="1827686" y="974892"/>
                  </a:lnTo>
                  <a:cubicBezTo>
                    <a:pt x="1860126" y="974892"/>
                    <a:pt x="1891043" y="961946"/>
                    <a:pt x="1913964" y="939329"/>
                  </a:cubicBezTo>
                  <a:lnTo>
                    <a:pt x="2279486" y="573808"/>
                  </a:lnTo>
                  <a:cubicBezTo>
                    <a:pt x="2314058" y="538626"/>
                    <a:pt x="2324567" y="486539"/>
                    <a:pt x="2305758" y="440925"/>
                  </a:cubicBezTo>
                  <a:close/>
                </a:path>
              </a:pathLst>
            </a:custGeom>
            <a:solidFill>
              <a:schemeClr val="accent1"/>
            </a:solidFill>
            <a:ln w="76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0" name="íṧḻíḑe">
              <a:extLst>
                <a:ext uri="{FF2B5EF4-FFF2-40B4-BE49-F238E27FC236}">
                  <a16:creationId xmlns:a16="http://schemas.microsoft.com/office/drawing/2014/main" id="{415BD422-F6CF-432F-83B3-40B37554F55F}"/>
                </a:ext>
              </a:extLst>
            </p:cNvPr>
            <p:cNvSpPr/>
            <p:nvPr/>
          </p:nvSpPr>
          <p:spPr>
            <a:xfrm>
              <a:off x="2073129" y="3453682"/>
              <a:ext cx="1949450" cy="1949450"/>
            </a:xfrm>
            <a:custGeom>
              <a:avLst/>
              <a:gdLst>
                <a:gd name="connsiteX0" fmla="*/ 1873452 w 1949450"/>
                <a:gd name="connsiteY0" fmla="*/ 598238 h 1949450"/>
                <a:gd name="connsiteX1" fmla="*/ 1457975 w 1949450"/>
                <a:gd name="connsiteY1" fmla="*/ 1015161 h 1949450"/>
                <a:gd name="connsiteX2" fmla="*/ 974725 w 1949450"/>
                <a:gd name="connsiteY2" fmla="*/ 1462088 h 1949450"/>
                <a:gd name="connsiteX3" fmla="*/ 487363 w 1949450"/>
                <a:gd name="connsiteY3" fmla="*/ 974725 h 1949450"/>
                <a:gd name="connsiteX4" fmla="*/ 949367 w 1949450"/>
                <a:gd name="connsiteY4" fmla="*/ 489799 h 1949450"/>
                <a:gd name="connsiteX5" fmla="*/ 1358523 w 1949450"/>
                <a:gd name="connsiteY5" fmla="*/ 79196 h 1949450"/>
                <a:gd name="connsiteX6" fmla="*/ 974725 w 1949450"/>
                <a:gd name="connsiteY6" fmla="*/ 0 h 1949450"/>
                <a:gd name="connsiteX7" fmla="*/ 0 w 1949450"/>
                <a:gd name="connsiteY7" fmla="*/ 974725 h 1949450"/>
                <a:gd name="connsiteX8" fmla="*/ 974725 w 1949450"/>
                <a:gd name="connsiteY8" fmla="*/ 1949450 h 1949450"/>
                <a:gd name="connsiteX9" fmla="*/ 1949450 w 1949450"/>
                <a:gd name="connsiteY9" fmla="*/ 974725 h 1949450"/>
                <a:gd name="connsiteX10" fmla="*/ 1873452 w 1949450"/>
                <a:gd name="connsiteY10" fmla="*/ 598238 h 194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9450" h="1949450">
                  <a:moveTo>
                    <a:pt x="1873452" y="598238"/>
                  </a:moveTo>
                  <a:lnTo>
                    <a:pt x="1457975" y="1015161"/>
                  </a:lnTo>
                  <a:cubicBezTo>
                    <a:pt x="1437262" y="1265163"/>
                    <a:pt x="1230134" y="1462088"/>
                    <a:pt x="974725" y="1462088"/>
                  </a:cubicBezTo>
                  <a:cubicBezTo>
                    <a:pt x="705457" y="1462088"/>
                    <a:pt x="487363" y="1243993"/>
                    <a:pt x="487363" y="974725"/>
                  </a:cubicBezTo>
                  <a:cubicBezTo>
                    <a:pt x="487363" y="714215"/>
                    <a:pt x="692283" y="503202"/>
                    <a:pt x="949367" y="489799"/>
                  </a:cubicBezTo>
                  <a:lnTo>
                    <a:pt x="1358523" y="79196"/>
                  </a:lnTo>
                  <a:cubicBezTo>
                    <a:pt x="1240566" y="28480"/>
                    <a:pt x="1111187" y="0"/>
                    <a:pt x="974725" y="0"/>
                  </a:cubicBezTo>
                  <a:cubicBezTo>
                    <a:pt x="437179" y="0"/>
                    <a:pt x="0" y="437179"/>
                    <a:pt x="0" y="974725"/>
                  </a:cubicBezTo>
                  <a:cubicBezTo>
                    <a:pt x="0" y="1512271"/>
                    <a:pt x="437179" y="1949450"/>
                    <a:pt x="974725" y="1949450"/>
                  </a:cubicBezTo>
                  <a:cubicBezTo>
                    <a:pt x="1512271" y="1949450"/>
                    <a:pt x="1949450" y="1512271"/>
                    <a:pt x="1949450" y="974725"/>
                  </a:cubicBezTo>
                  <a:cubicBezTo>
                    <a:pt x="1949450" y="841234"/>
                    <a:pt x="1922188" y="714291"/>
                    <a:pt x="1873452" y="598238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76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išļïḍè">
              <a:extLst>
                <a:ext uri="{FF2B5EF4-FFF2-40B4-BE49-F238E27FC236}">
                  <a16:creationId xmlns:a16="http://schemas.microsoft.com/office/drawing/2014/main" id="{987C0F63-6F1F-4668-A177-CF54AF2E2764}"/>
                </a:ext>
              </a:extLst>
            </p:cNvPr>
            <p:cNvSpPr/>
            <p:nvPr/>
          </p:nvSpPr>
          <p:spPr>
            <a:xfrm>
              <a:off x="1342086" y="2722638"/>
              <a:ext cx="3411537" cy="3411537"/>
            </a:xfrm>
            <a:custGeom>
              <a:avLst/>
              <a:gdLst>
                <a:gd name="connsiteX0" fmla="*/ 3142727 w 3411537"/>
                <a:gd name="connsiteY0" fmla="*/ 789299 h 3411537"/>
                <a:gd name="connsiteX1" fmla="*/ 2783525 w 3411537"/>
                <a:gd name="connsiteY1" fmla="*/ 1149719 h 3411537"/>
                <a:gd name="connsiteX2" fmla="*/ 2924099 w 3411537"/>
                <a:gd name="connsiteY2" fmla="*/ 1705769 h 3411537"/>
                <a:gd name="connsiteX3" fmla="*/ 1705693 w 3411537"/>
                <a:gd name="connsiteY3" fmla="*/ 2924175 h 3411537"/>
                <a:gd name="connsiteX4" fmla="*/ 487286 w 3411537"/>
                <a:gd name="connsiteY4" fmla="*/ 1705769 h 3411537"/>
                <a:gd name="connsiteX5" fmla="*/ 1705693 w 3411537"/>
                <a:gd name="connsiteY5" fmla="*/ 487362 h 3411537"/>
                <a:gd name="connsiteX6" fmla="*/ 2268140 w 3411537"/>
                <a:gd name="connsiteY6" fmla="*/ 631363 h 3411537"/>
                <a:gd name="connsiteX7" fmla="*/ 2626808 w 3411537"/>
                <a:gd name="connsiteY7" fmla="*/ 271476 h 3411537"/>
                <a:gd name="connsiteX8" fmla="*/ 1705769 w 3411537"/>
                <a:gd name="connsiteY8" fmla="*/ 0 h 3411537"/>
                <a:gd name="connsiteX9" fmla="*/ 0 w 3411537"/>
                <a:gd name="connsiteY9" fmla="*/ 1705769 h 3411537"/>
                <a:gd name="connsiteX10" fmla="*/ 1705769 w 3411537"/>
                <a:gd name="connsiteY10" fmla="*/ 3411538 h 3411537"/>
                <a:gd name="connsiteX11" fmla="*/ 3411538 w 3411537"/>
                <a:gd name="connsiteY11" fmla="*/ 1705769 h 3411537"/>
                <a:gd name="connsiteX12" fmla="*/ 3142727 w 3411537"/>
                <a:gd name="connsiteY12" fmla="*/ 789299 h 341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1537" h="3411537">
                  <a:moveTo>
                    <a:pt x="3142727" y="789299"/>
                  </a:moveTo>
                  <a:lnTo>
                    <a:pt x="2783525" y="1149719"/>
                  </a:lnTo>
                  <a:cubicBezTo>
                    <a:pt x="2870261" y="1317097"/>
                    <a:pt x="2924099" y="1504503"/>
                    <a:pt x="2924099" y="1705769"/>
                  </a:cubicBezTo>
                  <a:cubicBezTo>
                    <a:pt x="2924099" y="2377568"/>
                    <a:pt x="2377491" y="2924175"/>
                    <a:pt x="1705693" y="2924175"/>
                  </a:cubicBezTo>
                  <a:cubicBezTo>
                    <a:pt x="1033894" y="2924175"/>
                    <a:pt x="487286" y="2377568"/>
                    <a:pt x="487286" y="1705769"/>
                  </a:cubicBezTo>
                  <a:cubicBezTo>
                    <a:pt x="487286" y="1033970"/>
                    <a:pt x="1033894" y="487362"/>
                    <a:pt x="1705693" y="487362"/>
                  </a:cubicBezTo>
                  <a:cubicBezTo>
                    <a:pt x="1909623" y="487362"/>
                    <a:pt x="2099010" y="542419"/>
                    <a:pt x="2268140" y="631363"/>
                  </a:cubicBezTo>
                  <a:lnTo>
                    <a:pt x="2626808" y="271476"/>
                  </a:lnTo>
                  <a:cubicBezTo>
                    <a:pt x="2361043" y="100442"/>
                    <a:pt x="2045247" y="0"/>
                    <a:pt x="1705769" y="0"/>
                  </a:cubicBezTo>
                  <a:cubicBezTo>
                    <a:pt x="763712" y="0"/>
                    <a:pt x="0" y="763712"/>
                    <a:pt x="0" y="1705769"/>
                  </a:cubicBezTo>
                  <a:cubicBezTo>
                    <a:pt x="0" y="2647825"/>
                    <a:pt x="763712" y="3411538"/>
                    <a:pt x="1705769" y="3411538"/>
                  </a:cubicBezTo>
                  <a:cubicBezTo>
                    <a:pt x="2647825" y="3411538"/>
                    <a:pt x="3411538" y="2647825"/>
                    <a:pt x="3411538" y="1705769"/>
                  </a:cubicBezTo>
                  <a:cubicBezTo>
                    <a:pt x="3411538" y="1368042"/>
                    <a:pt x="3312085" y="1054226"/>
                    <a:pt x="3142727" y="7892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6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8" name="iṥļíḋé">
            <a:extLst>
              <a:ext uri="{FF2B5EF4-FFF2-40B4-BE49-F238E27FC236}">
                <a16:creationId xmlns:a16="http://schemas.microsoft.com/office/drawing/2014/main" id="{D101E38A-A4A3-4999-BBA8-B55629374D57}"/>
              </a:ext>
            </a:extLst>
          </p:cNvPr>
          <p:cNvGrpSpPr/>
          <p:nvPr/>
        </p:nvGrpSpPr>
        <p:grpSpPr>
          <a:xfrm>
            <a:off x="922986" y="2764358"/>
            <a:ext cx="2912175" cy="1164713"/>
            <a:chOff x="7319554" y="1866403"/>
            <a:chExt cx="2912175" cy="1164713"/>
          </a:xfrm>
        </p:grpSpPr>
        <p:grpSp>
          <p:nvGrpSpPr>
            <p:cNvPr id="24" name="ïṣ1iḋe">
              <a:extLst>
                <a:ext uri="{FF2B5EF4-FFF2-40B4-BE49-F238E27FC236}">
                  <a16:creationId xmlns:a16="http://schemas.microsoft.com/office/drawing/2014/main" id="{E30944AC-3C7B-4FCC-9036-F9F2E37B16D2}"/>
                </a:ext>
              </a:extLst>
            </p:cNvPr>
            <p:cNvGrpSpPr/>
            <p:nvPr/>
          </p:nvGrpSpPr>
          <p:grpSpPr>
            <a:xfrm>
              <a:off x="8284871" y="1866403"/>
              <a:ext cx="1946858" cy="1164713"/>
              <a:chOff x="8284871" y="1866403"/>
              <a:chExt cx="1946858" cy="1164713"/>
            </a:xfrm>
          </p:grpSpPr>
          <p:sp>
            <p:nvSpPr>
              <p:cNvPr id="27" name="işļiḋè">
                <a:extLst>
                  <a:ext uri="{FF2B5EF4-FFF2-40B4-BE49-F238E27FC236}">
                    <a16:creationId xmlns:a16="http://schemas.microsoft.com/office/drawing/2014/main" id="{CF357188-D76E-4428-A619-460EFDEF5C81}"/>
                  </a:ext>
                </a:extLst>
              </p:cNvPr>
              <p:cNvSpPr txBox="1"/>
              <p:nvPr/>
            </p:nvSpPr>
            <p:spPr>
              <a:xfrm>
                <a:off x="8284871" y="1866403"/>
                <a:ext cx="1946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老模式</a:t>
                </a:r>
              </a:p>
            </p:txBody>
          </p:sp>
          <p:sp>
            <p:nvSpPr>
              <p:cNvPr id="28" name="íşlîḓé">
                <a:extLst>
                  <a:ext uri="{FF2B5EF4-FFF2-40B4-BE49-F238E27FC236}">
                    <a16:creationId xmlns:a16="http://schemas.microsoft.com/office/drawing/2014/main" id="{FCD7DD1E-4429-4099-8750-9688B0B66360}"/>
                  </a:ext>
                </a:extLst>
              </p:cNvPr>
              <p:cNvSpPr txBox="1"/>
              <p:nvPr/>
            </p:nvSpPr>
            <p:spPr>
              <a:xfrm>
                <a:off x="8284871" y="2275743"/>
                <a:ext cx="1946858" cy="75537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“不要在参加这种品鉴会，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这对我们推荐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OKR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没有任何帮助，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存粹实在浪费时间。” 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“当然有用啊，我们有机会认识很多人。”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</p:grpSp>
        <p:sp>
          <p:nvSpPr>
            <p:cNvPr id="25" name="is1iḑe">
              <a:extLst>
                <a:ext uri="{FF2B5EF4-FFF2-40B4-BE49-F238E27FC236}">
                  <a16:creationId xmlns:a16="http://schemas.microsoft.com/office/drawing/2014/main" id="{2612015E-47A1-4524-A262-6649B85F18B8}"/>
                </a:ext>
              </a:extLst>
            </p:cNvPr>
            <p:cNvSpPr/>
            <p:nvPr/>
          </p:nvSpPr>
          <p:spPr>
            <a:xfrm>
              <a:off x="7319554" y="1953245"/>
              <a:ext cx="852202" cy="849008"/>
            </a:xfrm>
            <a:prstGeom prst="ellipse">
              <a:avLst/>
            </a:prstGeom>
            <a:noFill/>
            <a:ln w="25400" cap="rnd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" name="ïsļiḋe">
              <a:extLst>
                <a:ext uri="{FF2B5EF4-FFF2-40B4-BE49-F238E27FC236}">
                  <a16:creationId xmlns:a16="http://schemas.microsoft.com/office/drawing/2014/main" id="{2EC4EEC3-4DF7-4D6E-8D65-5F8860D99AFB}"/>
                </a:ext>
              </a:extLst>
            </p:cNvPr>
            <p:cNvSpPr/>
            <p:nvPr/>
          </p:nvSpPr>
          <p:spPr>
            <a:xfrm>
              <a:off x="7584502" y="2181563"/>
              <a:ext cx="322306" cy="392373"/>
            </a:xfrm>
            <a:custGeom>
              <a:avLst/>
              <a:gdLst>
                <a:gd name="connsiteX0" fmla="*/ 284197 w 438150"/>
                <a:gd name="connsiteY0" fmla="*/ 621 h 533400"/>
                <a:gd name="connsiteX1" fmla="*/ 286102 w 438150"/>
                <a:gd name="connsiteY1" fmla="*/ 621 h 533400"/>
                <a:gd name="connsiteX2" fmla="*/ 286102 w 438150"/>
                <a:gd name="connsiteY2" fmla="*/ 124446 h 533400"/>
                <a:gd name="connsiteX3" fmla="*/ 286102 w 438150"/>
                <a:gd name="connsiteY3" fmla="*/ 126351 h 533400"/>
                <a:gd name="connsiteX4" fmla="*/ 314677 w 438150"/>
                <a:gd name="connsiteY4" fmla="*/ 153021 h 533400"/>
                <a:gd name="connsiteX5" fmla="*/ 314677 w 438150"/>
                <a:gd name="connsiteY5" fmla="*/ 153021 h 533400"/>
                <a:gd name="connsiteX6" fmla="*/ 438502 w 438150"/>
                <a:gd name="connsiteY6" fmla="*/ 153021 h 533400"/>
                <a:gd name="connsiteX7" fmla="*/ 438502 w 438150"/>
                <a:gd name="connsiteY7" fmla="*/ 154926 h 533400"/>
                <a:gd name="connsiteX8" fmla="*/ 438502 w 438150"/>
                <a:gd name="connsiteY8" fmla="*/ 505446 h 533400"/>
                <a:gd name="connsiteX9" fmla="*/ 409927 w 438150"/>
                <a:gd name="connsiteY9" fmla="*/ 534021 h 533400"/>
                <a:gd name="connsiteX10" fmla="*/ 28927 w 438150"/>
                <a:gd name="connsiteY10" fmla="*/ 534021 h 533400"/>
                <a:gd name="connsiteX11" fmla="*/ 352 w 438150"/>
                <a:gd name="connsiteY11" fmla="*/ 505446 h 533400"/>
                <a:gd name="connsiteX12" fmla="*/ 352 w 438150"/>
                <a:gd name="connsiteY12" fmla="*/ 29196 h 533400"/>
                <a:gd name="connsiteX13" fmla="*/ 28927 w 438150"/>
                <a:gd name="connsiteY13" fmla="*/ 621 h 533400"/>
                <a:gd name="connsiteX14" fmla="*/ 284197 w 438150"/>
                <a:gd name="connsiteY14" fmla="*/ 621 h 533400"/>
                <a:gd name="connsiteX15" fmla="*/ 248002 w 438150"/>
                <a:gd name="connsiteY15" fmla="*/ 200646 h 533400"/>
                <a:gd name="connsiteX16" fmla="*/ 152752 w 438150"/>
                <a:gd name="connsiteY16" fmla="*/ 200646 h 533400"/>
                <a:gd name="connsiteX17" fmla="*/ 152752 w 438150"/>
                <a:gd name="connsiteY17" fmla="*/ 410196 h 533400"/>
                <a:gd name="connsiteX18" fmla="*/ 171802 w 438150"/>
                <a:gd name="connsiteY18" fmla="*/ 410196 h 533400"/>
                <a:gd name="connsiteX19" fmla="*/ 171802 w 438150"/>
                <a:gd name="connsiteY19" fmla="*/ 314946 h 533400"/>
                <a:gd name="connsiteX20" fmla="*/ 248002 w 438150"/>
                <a:gd name="connsiteY20" fmla="*/ 314946 h 533400"/>
                <a:gd name="connsiteX21" fmla="*/ 249907 w 438150"/>
                <a:gd name="connsiteY21" fmla="*/ 314946 h 533400"/>
                <a:gd name="connsiteX22" fmla="*/ 305152 w 438150"/>
                <a:gd name="connsiteY22" fmla="*/ 257796 h 533400"/>
                <a:gd name="connsiteX23" fmla="*/ 248002 w 438150"/>
                <a:gd name="connsiteY23" fmla="*/ 200646 h 533400"/>
                <a:gd name="connsiteX24" fmla="*/ 248002 w 438150"/>
                <a:gd name="connsiteY24" fmla="*/ 200646 h 533400"/>
                <a:gd name="connsiteX25" fmla="*/ 248002 w 438150"/>
                <a:gd name="connsiteY25" fmla="*/ 219696 h 533400"/>
                <a:gd name="connsiteX26" fmla="*/ 286102 w 438150"/>
                <a:gd name="connsiteY26" fmla="*/ 257796 h 533400"/>
                <a:gd name="connsiteX27" fmla="*/ 248002 w 438150"/>
                <a:gd name="connsiteY27" fmla="*/ 295896 h 533400"/>
                <a:gd name="connsiteX28" fmla="*/ 248002 w 438150"/>
                <a:gd name="connsiteY28" fmla="*/ 295896 h 533400"/>
                <a:gd name="connsiteX29" fmla="*/ 171802 w 438150"/>
                <a:gd name="connsiteY29" fmla="*/ 295896 h 533400"/>
                <a:gd name="connsiteX30" fmla="*/ 171802 w 438150"/>
                <a:gd name="connsiteY30" fmla="*/ 219696 h 533400"/>
                <a:gd name="connsiteX31" fmla="*/ 248002 w 438150"/>
                <a:gd name="connsiteY31" fmla="*/ 219696 h 533400"/>
                <a:gd name="connsiteX32" fmla="*/ 428977 w 438150"/>
                <a:gd name="connsiteY32" fmla="*/ 133971 h 533400"/>
                <a:gd name="connsiteX33" fmla="*/ 314677 w 438150"/>
                <a:gd name="connsiteY33" fmla="*/ 133971 h 533400"/>
                <a:gd name="connsiteX34" fmla="*/ 313724 w 438150"/>
                <a:gd name="connsiteY34" fmla="*/ 133971 h 533400"/>
                <a:gd name="connsiteX35" fmla="*/ 305152 w 438150"/>
                <a:gd name="connsiteY35" fmla="*/ 124446 h 533400"/>
                <a:gd name="connsiteX36" fmla="*/ 305152 w 438150"/>
                <a:gd name="connsiteY36" fmla="*/ 124446 h 533400"/>
                <a:gd name="connsiteX37" fmla="*/ 305152 w 438150"/>
                <a:gd name="connsiteY37" fmla="*/ 10146 h 533400"/>
                <a:gd name="connsiteX38" fmla="*/ 428977 w 438150"/>
                <a:gd name="connsiteY38" fmla="*/ 13397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38150" h="533400">
                  <a:moveTo>
                    <a:pt x="284197" y="621"/>
                  </a:moveTo>
                  <a:cubicBezTo>
                    <a:pt x="285149" y="621"/>
                    <a:pt x="286102" y="621"/>
                    <a:pt x="286102" y="621"/>
                  </a:cubicBezTo>
                  <a:lnTo>
                    <a:pt x="286102" y="124446"/>
                  </a:lnTo>
                  <a:lnTo>
                    <a:pt x="286102" y="126351"/>
                  </a:lnTo>
                  <a:cubicBezTo>
                    <a:pt x="287055" y="141591"/>
                    <a:pt x="299437" y="153021"/>
                    <a:pt x="314677" y="153021"/>
                  </a:cubicBezTo>
                  <a:lnTo>
                    <a:pt x="314677" y="153021"/>
                  </a:lnTo>
                  <a:lnTo>
                    <a:pt x="438502" y="153021"/>
                  </a:lnTo>
                  <a:cubicBezTo>
                    <a:pt x="438502" y="153974"/>
                    <a:pt x="438502" y="154926"/>
                    <a:pt x="438502" y="154926"/>
                  </a:cubicBezTo>
                  <a:lnTo>
                    <a:pt x="438502" y="505446"/>
                  </a:lnTo>
                  <a:cubicBezTo>
                    <a:pt x="438502" y="521639"/>
                    <a:pt x="426120" y="534021"/>
                    <a:pt x="409927" y="534021"/>
                  </a:cubicBezTo>
                  <a:lnTo>
                    <a:pt x="28927" y="534021"/>
                  </a:lnTo>
                  <a:cubicBezTo>
                    <a:pt x="12734" y="534021"/>
                    <a:pt x="352" y="521639"/>
                    <a:pt x="352" y="505446"/>
                  </a:cubicBezTo>
                  <a:lnTo>
                    <a:pt x="352" y="29196"/>
                  </a:lnTo>
                  <a:cubicBezTo>
                    <a:pt x="352" y="13004"/>
                    <a:pt x="12734" y="621"/>
                    <a:pt x="28927" y="621"/>
                  </a:cubicBezTo>
                  <a:lnTo>
                    <a:pt x="284197" y="621"/>
                  </a:lnTo>
                  <a:close/>
                  <a:moveTo>
                    <a:pt x="248002" y="200646"/>
                  </a:moveTo>
                  <a:lnTo>
                    <a:pt x="152752" y="200646"/>
                  </a:lnTo>
                  <a:lnTo>
                    <a:pt x="152752" y="410196"/>
                  </a:lnTo>
                  <a:lnTo>
                    <a:pt x="171802" y="410196"/>
                  </a:lnTo>
                  <a:lnTo>
                    <a:pt x="171802" y="314946"/>
                  </a:lnTo>
                  <a:lnTo>
                    <a:pt x="248002" y="314946"/>
                  </a:lnTo>
                  <a:lnTo>
                    <a:pt x="249907" y="314946"/>
                  </a:lnTo>
                  <a:cubicBezTo>
                    <a:pt x="280387" y="313994"/>
                    <a:pt x="305152" y="288276"/>
                    <a:pt x="305152" y="257796"/>
                  </a:cubicBezTo>
                  <a:cubicBezTo>
                    <a:pt x="305152" y="226364"/>
                    <a:pt x="279434" y="200646"/>
                    <a:pt x="248002" y="200646"/>
                  </a:cubicBezTo>
                  <a:lnTo>
                    <a:pt x="248002" y="200646"/>
                  </a:lnTo>
                  <a:close/>
                  <a:moveTo>
                    <a:pt x="248002" y="219696"/>
                  </a:moveTo>
                  <a:cubicBezTo>
                    <a:pt x="268957" y="219696"/>
                    <a:pt x="286102" y="236841"/>
                    <a:pt x="286102" y="257796"/>
                  </a:cubicBezTo>
                  <a:cubicBezTo>
                    <a:pt x="286102" y="278751"/>
                    <a:pt x="268957" y="295896"/>
                    <a:pt x="248002" y="295896"/>
                  </a:cubicBezTo>
                  <a:lnTo>
                    <a:pt x="248002" y="295896"/>
                  </a:lnTo>
                  <a:lnTo>
                    <a:pt x="171802" y="295896"/>
                  </a:lnTo>
                  <a:lnTo>
                    <a:pt x="171802" y="219696"/>
                  </a:lnTo>
                  <a:lnTo>
                    <a:pt x="248002" y="219696"/>
                  </a:lnTo>
                  <a:close/>
                  <a:moveTo>
                    <a:pt x="428977" y="133971"/>
                  </a:moveTo>
                  <a:lnTo>
                    <a:pt x="314677" y="133971"/>
                  </a:lnTo>
                  <a:lnTo>
                    <a:pt x="313724" y="133971"/>
                  </a:lnTo>
                  <a:cubicBezTo>
                    <a:pt x="308962" y="133019"/>
                    <a:pt x="305152" y="129209"/>
                    <a:pt x="305152" y="124446"/>
                  </a:cubicBezTo>
                  <a:lnTo>
                    <a:pt x="305152" y="124446"/>
                  </a:lnTo>
                  <a:lnTo>
                    <a:pt x="305152" y="10146"/>
                  </a:lnTo>
                  <a:lnTo>
                    <a:pt x="428977" y="13397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0" name="íṥḻïḑê">
            <a:extLst>
              <a:ext uri="{FF2B5EF4-FFF2-40B4-BE49-F238E27FC236}">
                <a16:creationId xmlns:a16="http://schemas.microsoft.com/office/drawing/2014/main" id="{A841FE2C-7797-4F96-BB10-09ACF403841B}"/>
              </a:ext>
            </a:extLst>
          </p:cNvPr>
          <p:cNvSpPr/>
          <p:nvPr/>
        </p:nvSpPr>
        <p:spPr>
          <a:xfrm>
            <a:off x="8628387" y="3128564"/>
            <a:ext cx="392373" cy="294280"/>
          </a:xfrm>
          <a:custGeom>
            <a:avLst/>
            <a:gdLst>
              <a:gd name="connsiteX0" fmla="*/ 505433 w 533400"/>
              <a:gd name="connsiteY0" fmla="*/ 621 h 400050"/>
              <a:gd name="connsiteX1" fmla="*/ 534008 w 533400"/>
              <a:gd name="connsiteY1" fmla="*/ 29196 h 400050"/>
              <a:gd name="connsiteX2" fmla="*/ 534008 w 533400"/>
              <a:gd name="connsiteY2" fmla="*/ 372096 h 400050"/>
              <a:gd name="connsiteX3" fmla="*/ 505433 w 533400"/>
              <a:gd name="connsiteY3" fmla="*/ 400671 h 400050"/>
              <a:gd name="connsiteX4" fmla="*/ 29183 w 533400"/>
              <a:gd name="connsiteY4" fmla="*/ 400671 h 400050"/>
              <a:gd name="connsiteX5" fmla="*/ 608 w 533400"/>
              <a:gd name="connsiteY5" fmla="*/ 372096 h 400050"/>
              <a:gd name="connsiteX6" fmla="*/ 608 w 533400"/>
              <a:gd name="connsiteY6" fmla="*/ 29196 h 400050"/>
              <a:gd name="connsiteX7" fmla="*/ 29183 w 533400"/>
              <a:gd name="connsiteY7" fmla="*/ 621 h 400050"/>
              <a:gd name="connsiteX8" fmla="*/ 505433 w 533400"/>
              <a:gd name="connsiteY8" fmla="*/ 621 h 400050"/>
              <a:gd name="connsiteX9" fmla="*/ 391133 w 533400"/>
              <a:gd name="connsiteY9" fmla="*/ 198741 h 400050"/>
              <a:gd name="connsiteX10" fmla="*/ 351128 w 533400"/>
              <a:gd name="connsiteY10" fmla="*/ 204456 h 400050"/>
              <a:gd name="connsiteX11" fmla="*/ 351128 w 533400"/>
              <a:gd name="connsiteY11" fmla="*/ 204456 h 400050"/>
              <a:gd name="connsiteX12" fmla="*/ 267308 w 533400"/>
              <a:gd name="connsiteY12" fmla="*/ 315899 h 400050"/>
              <a:gd name="connsiteX13" fmla="*/ 264451 w 533400"/>
              <a:gd name="connsiteY13" fmla="*/ 318756 h 400050"/>
              <a:gd name="connsiteX14" fmla="*/ 224446 w 533400"/>
              <a:gd name="connsiteY14" fmla="*/ 318756 h 400050"/>
              <a:gd name="connsiteX15" fmla="*/ 224446 w 533400"/>
              <a:gd name="connsiteY15" fmla="*/ 318756 h 400050"/>
              <a:gd name="connsiteX16" fmla="*/ 162533 w 533400"/>
              <a:gd name="connsiteY16" fmla="*/ 257796 h 400050"/>
              <a:gd name="connsiteX17" fmla="*/ 160628 w 533400"/>
              <a:gd name="connsiteY17" fmla="*/ 255891 h 400050"/>
              <a:gd name="connsiteX18" fmla="*/ 120623 w 533400"/>
              <a:gd name="connsiteY18" fmla="*/ 259701 h 400050"/>
              <a:gd name="connsiteX19" fmla="*/ 120623 w 533400"/>
              <a:gd name="connsiteY19" fmla="*/ 259701 h 400050"/>
              <a:gd name="connsiteX20" fmla="*/ 32993 w 533400"/>
              <a:gd name="connsiteY20" fmla="*/ 366381 h 400050"/>
              <a:gd name="connsiteX21" fmla="*/ 31088 w 533400"/>
              <a:gd name="connsiteY21" fmla="*/ 372096 h 400050"/>
              <a:gd name="connsiteX22" fmla="*/ 40613 w 533400"/>
              <a:gd name="connsiteY22" fmla="*/ 381621 h 400050"/>
              <a:gd name="connsiteX23" fmla="*/ 40613 w 533400"/>
              <a:gd name="connsiteY23" fmla="*/ 381621 h 400050"/>
              <a:gd name="connsiteX24" fmla="*/ 497813 w 533400"/>
              <a:gd name="connsiteY24" fmla="*/ 381621 h 400050"/>
              <a:gd name="connsiteX25" fmla="*/ 503528 w 533400"/>
              <a:gd name="connsiteY25" fmla="*/ 379716 h 400050"/>
              <a:gd name="connsiteX26" fmla="*/ 506386 w 533400"/>
              <a:gd name="connsiteY26" fmla="*/ 366381 h 400050"/>
              <a:gd name="connsiteX27" fmla="*/ 506386 w 533400"/>
              <a:gd name="connsiteY27" fmla="*/ 366381 h 400050"/>
              <a:gd name="connsiteX28" fmla="*/ 398753 w 533400"/>
              <a:gd name="connsiteY28" fmla="*/ 205409 h 400050"/>
              <a:gd name="connsiteX29" fmla="*/ 391133 w 533400"/>
              <a:gd name="connsiteY29" fmla="*/ 198741 h 400050"/>
              <a:gd name="connsiteX30" fmla="*/ 95858 w 533400"/>
              <a:gd name="connsiteY30" fmla="*/ 57771 h 400050"/>
              <a:gd name="connsiteX31" fmla="*/ 57758 w 533400"/>
              <a:gd name="connsiteY31" fmla="*/ 95871 h 400050"/>
              <a:gd name="connsiteX32" fmla="*/ 95858 w 533400"/>
              <a:gd name="connsiteY32" fmla="*/ 133971 h 400050"/>
              <a:gd name="connsiteX33" fmla="*/ 133958 w 533400"/>
              <a:gd name="connsiteY33" fmla="*/ 95871 h 400050"/>
              <a:gd name="connsiteX34" fmla="*/ 95858 w 533400"/>
              <a:gd name="connsiteY34" fmla="*/ 57771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400" h="400050">
                <a:moveTo>
                  <a:pt x="505433" y="621"/>
                </a:moveTo>
                <a:cubicBezTo>
                  <a:pt x="521626" y="621"/>
                  <a:pt x="534008" y="13004"/>
                  <a:pt x="534008" y="29196"/>
                </a:cubicBezTo>
                <a:lnTo>
                  <a:pt x="534008" y="372096"/>
                </a:lnTo>
                <a:cubicBezTo>
                  <a:pt x="534008" y="388289"/>
                  <a:pt x="521626" y="400671"/>
                  <a:pt x="505433" y="400671"/>
                </a:cubicBezTo>
                <a:lnTo>
                  <a:pt x="29183" y="400671"/>
                </a:lnTo>
                <a:cubicBezTo>
                  <a:pt x="12990" y="400671"/>
                  <a:pt x="608" y="388289"/>
                  <a:pt x="608" y="372096"/>
                </a:cubicBezTo>
                <a:lnTo>
                  <a:pt x="608" y="29196"/>
                </a:lnTo>
                <a:cubicBezTo>
                  <a:pt x="608" y="13004"/>
                  <a:pt x="12990" y="621"/>
                  <a:pt x="29183" y="621"/>
                </a:cubicBezTo>
                <a:lnTo>
                  <a:pt x="505433" y="621"/>
                </a:lnTo>
                <a:close/>
                <a:moveTo>
                  <a:pt x="391133" y="198741"/>
                </a:moveTo>
                <a:cubicBezTo>
                  <a:pt x="378751" y="189216"/>
                  <a:pt x="360653" y="192074"/>
                  <a:pt x="351128" y="204456"/>
                </a:cubicBezTo>
                <a:lnTo>
                  <a:pt x="351128" y="204456"/>
                </a:lnTo>
                <a:lnTo>
                  <a:pt x="267308" y="315899"/>
                </a:lnTo>
                <a:cubicBezTo>
                  <a:pt x="266355" y="316851"/>
                  <a:pt x="265403" y="317804"/>
                  <a:pt x="264451" y="318756"/>
                </a:cubicBezTo>
                <a:cubicBezTo>
                  <a:pt x="253021" y="330186"/>
                  <a:pt x="234923" y="330186"/>
                  <a:pt x="224446" y="318756"/>
                </a:cubicBezTo>
                <a:lnTo>
                  <a:pt x="224446" y="318756"/>
                </a:lnTo>
                <a:lnTo>
                  <a:pt x="162533" y="257796"/>
                </a:lnTo>
                <a:cubicBezTo>
                  <a:pt x="161580" y="256844"/>
                  <a:pt x="161580" y="256844"/>
                  <a:pt x="160628" y="255891"/>
                </a:cubicBezTo>
                <a:cubicBezTo>
                  <a:pt x="148246" y="245414"/>
                  <a:pt x="130148" y="247319"/>
                  <a:pt x="120623" y="259701"/>
                </a:cubicBezTo>
                <a:lnTo>
                  <a:pt x="120623" y="259701"/>
                </a:lnTo>
                <a:lnTo>
                  <a:pt x="32993" y="366381"/>
                </a:lnTo>
                <a:cubicBezTo>
                  <a:pt x="32040" y="368286"/>
                  <a:pt x="31088" y="370191"/>
                  <a:pt x="31088" y="372096"/>
                </a:cubicBezTo>
                <a:cubicBezTo>
                  <a:pt x="31088" y="377811"/>
                  <a:pt x="34898" y="381621"/>
                  <a:pt x="40613" y="381621"/>
                </a:cubicBezTo>
                <a:lnTo>
                  <a:pt x="40613" y="381621"/>
                </a:lnTo>
                <a:lnTo>
                  <a:pt x="497813" y="381621"/>
                </a:lnTo>
                <a:cubicBezTo>
                  <a:pt x="499718" y="381621"/>
                  <a:pt x="501623" y="380669"/>
                  <a:pt x="503528" y="379716"/>
                </a:cubicBezTo>
                <a:cubicBezTo>
                  <a:pt x="508290" y="376859"/>
                  <a:pt x="509243" y="371144"/>
                  <a:pt x="506386" y="366381"/>
                </a:cubicBezTo>
                <a:lnTo>
                  <a:pt x="506386" y="366381"/>
                </a:lnTo>
                <a:lnTo>
                  <a:pt x="398753" y="205409"/>
                </a:lnTo>
                <a:cubicBezTo>
                  <a:pt x="395896" y="202551"/>
                  <a:pt x="393990" y="200646"/>
                  <a:pt x="391133" y="198741"/>
                </a:cubicBezTo>
                <a:close/>
                <a:moveTo>
                  <a:pt x="95858" y="57771"/>
                </a:moveTo>
                <a:cubicBezTo>
                  <a:pt x="74903" y="57771"/>
                  <a:pt x="57758" y="74916"/>
                  <a:pt x="57758" y="95871"/>
                </a:cubicBezTo>
                <a:cubicBezTo>
                  <a:pt x="57758" y="116826"/>
                  <a:pt x="74903" y="133971"/>
                  <a:pt x="95858" y="133971"/>
                </a:cubicBezTo>
                <a:cubicBezTo>
                  <a:pt x="116813" y="133971"/>
                  <a:pt x="133958" y="116826"/>
                  <a:pt x="133958" y="95871"/>
                </a:cubicBezTo>
                <a:cubicBezTo>
                  <a:pt x="133958" y="74916"/>
                  <a:pt x="116813" y="57771"/>
                  <a:pt x="95858" y="5777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îṥ1iďè">
            <a:extLst>
              <a:ext uri="{FF2B5EF4-FFF2-40B4-BE49-F238E27FC236}">
                <a16:creationId xmlns:a16="http://schemas.microsoft.com/office/drawing/2014/main" id="{503EFF26-B035-4B25-AA5E-ED6D76C9F5E0}"/>
              </a:ext>
            </a:extLst>
          </p:cNvPr>
          <p:cNvSpPr/>
          <p:nvPr/>
        </p:nvSpPr>
        <p:spPr>
          <a:xfrm>
            <a:off x="7606256" y="5088920"/>
            <a:ext cx="358591" cy="384665"/>
          </a:xfrm>
          <a:custGeom>
            <a:avLst/>
            <a:gdLst>
              <a:gd name="connsiteX0" fmla="*/ 8356 w 487477"/>
              <a:gd name="connsiteY0" fmla="*/ 512114 h 522922"/>
              <a:gd name="connsiteX1" fmla="*/ 8356 w 487477"/>
              <a:gd name="connsiteY1" fmla="*/ 512114 h 522922"/>
              <a:gd name="connsiteX2" fmla="*/ 8356 w 487477"/>
              <a:gd name="connsiteY2" fmla="*/ 512114 h 522922"/>
              <a:gd name="connsiteX3" fmla="*/ 7404 w 487477"/>
              <a:gd name="connsiteY3" fmla="*/ 511161 h 522922"/>
              <a:gd name="connsiteX4" fmla="*/ 5499 w 487477"/>
              <a:gd name="connsiteY4" fmla="*/ 508303 h 522922"/>
              <a:gd name="connsiteX5" fmla="*/ 5499 w 487477"/>
              <a:gd name="connsiteY5" fmla="*/ 508303 h 522922"/>
              <a:gd name="connsiteX6" fmla="*/ 5499 w 487477"/>
              <a:gd name="connsiteY6" fmla="*/ 507351 h 522922"/>
              <a:gd name="connsiteX7" fmla="*/ 4546 w 487477"/>
              <a:gd name="connsiteY7" fmla="*/ 505446 h 522922"/>
              <a:gd name="connsiteX8" fmla="*/ 3593 w 487477"/>
              <a:gd name="connsiteY8" fmla="*/ 503541 h 522922"/>
              <a:gd name="connsiteX9" fmla="*/ 3593 w 487477"/>
              <a:gd name="connsiteY9" fmla="*/ 503541 h 522922"/>
              <a:gd name="connsiteX10" fmla="*/ 3593 w 487477"/>
              <a:gd name="connsiteY10" fmla="*/ 503541 h 522922"/>
              <a:gd name="connsiteX11" fmla="*/ 3593 w 487477"/>
              <a:gd name="connsiteY11" fmla="*/ 503541 h 522922"/>
              <a:gd name="connsiteX12" fmla="*/ 2641 w 487477"/>
              <a:gd name="connsiteY12" fmla="*/ 501636 h 522922"/>
              <a:gd name="connsiteX13" fmla="*/ 2641 w 487477"/>
              <a:gd name="connsiteY13" fmla="*/ 500684 h 522922"/>
              <a:gd name="connsiteX14" fmla="*/ 1689 w 487477"/>
              <a:gd name="connsiteY14" fmla="*/ 498778 h 522922"/>
              <a:gd name="connsiteX15" fmla="*/ 736 w 487477"/>
              <a:gd name="connsiteY15" fmla="*/ 494968 h 522922"/>
              <a:gd name="connsiteX16" fmla="*/ 736 w 487477"/>
              <a:gd name="connsiteY16" fmla="*/ 492111 h 522922"/>
              <a:gd name="connsiteX17" fmla="*/ 736 w 487477"/>
              <a:gd name="connsiteY17" fmla="*/ 485443 h 522922"/>
              <a:gd name="connsiteX18" fmla="*/ 5499 w 487477"/>
              <a:gd name="connsiteY18" fmla="*/ 467346 h 522922"/>
              <a:gd name="connsiteX19" fmla="*/ 155041 w 487477"/>
              <a:gd name="connsiteY19" fmla="*/ 151116 h 522922"/>
              <a:gd name="connsiteX20" fmla="*/ 158851 w 487477"/>
              <a:gd name="connsiteY20" fmla="*/ 134924 h 522922"/>
              <a:gd name="connsiteX21" fmla="*/ 158851 w 487477"/>
              <a:gd name="connsiteY21" fmla="*/ 19671 h 522922"/>
              <a:gd name="connsiteX22" fmla="*/ 120751 w 487477"/>
              <a:gd name="connsiteY22" fmla="*/ 19671 h 522922"/>
              <a:gd name="connsiteX23" fmla="*/ 120751 w 487477"/>
              <a:gd name="connsiteY23" fmla="*/ 621 h 522922"/>
              <a:gd name="connsiteX24" fmla="*/ 368401 w 487477"/>
              <a:gd name="connsiteY24" fmla="*/ 621 h 522922"/>
              <a:gd name="connsiteX25" fmla="*/ 368401 w 487477"/>
              <a:gd name="connsiteY25" fmla="*/ 19671 h 522922"/>
              <a:gd name="connsiteX26" fmla="*/ 330301 w 487477"/>
              <a:gd name="connsiteY26" fmla="*/ 19671 h 522922"/>
              <a:gd name="connsiteX27" fmla="*/ 330301 w 487477"/>
              <a:gd name="connsiteY27" fmla="*/ 134924 h 522922"/>
              <a:gd name="connsiteX28" fmla="*/ 334111 w 487477"/>
              <a:gd name="connsiteY28" fmla="*/ 151116 h 522922"/>
              <a:gd name="connsiteX29" fmla="*/ 483654 w 487477"/>
              <a:gd name="connsiteY29" fmla="*/ 467346 h 522922"/>
              <a:gd name="connsiteX30" fmla="*/ 485558 w 487477"/>
              <a:gd name="connsiteY30" fmla="*/ 504493 h 522922"/>
              <a:gd name="connsiteX31" fmla="*/ 485558 w 487477"/>
              <a:gd name="connsiteY31" fmla="*/ 504493 h 522922"/>
              <a:gd name="connsiteX32" fmla="*/ 484606 w 487477"/>
              <a:gd name="connsiteY32" fmla="*/ 506399 h 522922"/>
              <a:gd name="connsiteX33" fmla="*/ 459841 w 487477"/>
              <a:gd name="connsiteY33" fmla="*/ 523543 h 522922"/>
              <a:gd name="connsiteX34" fmla="*/ 457936 w 487477"/>
              <a:gd name="connsiteY34" fmla="*/ 523543 h 522922"/>
              <a:gd name="connsiteX35" fmla="*/ 32168 w 487477"/>
              <a:gd name="connsiteY35" fmla="*/ 523543 h 522922"/>
              <a:gd name="connsiteX36" fmla="*/ 30264 w 487477"/>
              <a:gd name="connsiteY36" fmla="*/ 523543 h 522922"/>
              <a:gd name="connsiteX37" fmla="*/ 27406 w 487477"/>
              <a:gd name="connsiteY37" fmla="*/ 523543 h 522922"/>
              <a:gd name="connsiteX38" fmla="*/ 23596 w 487477"/>
              <a:gd name="connsiteY38" fmla="*/ 522591 h 522922"/>
              <a:gd name="connsiteX39" fmla="*/ 23596 w 487477"/>
              <a:gd name="connsiteY39" fmla="*/ 522591 h 522922"/>
              <a:gd name="connsiteX40" fmla="*/ 17881 w 487477"/>
              <a:gd name="connsiteY40" fmla="*/ 520686 h 522922"/>
              <a:gd name="connsiteX41" fmla="*/ 15976 w 487477"/>
              <a:gd name="connsiteY41" fmla="*/ 519734 h 522922"/>
              <a:gd name="connsiteX42" fmla="*/ 15024 w 487477"/>
              <a:gd name="connsiteY42" fmla="*/ 518781 h 522922"/>
              <a:gd name="connsiteX43" fmla="*/ 10261 w 487477"/>
              <a:gd name="connsiteY43" fmla="*/ 514971 h 522922"/>
              <a:gd name="connsiteX44" fmla="*/ 8356 w 487477"/>
              <a:gd name="connsiteY44" fmla="*/ 512114 h 522922"/>
              <a:gd name="connsiteX45" fmla="*/ 8356 w 487477"/>
              <a:gd name="connsiteY45" fmla="*/ 512114 h 522922"/>
              <a:gd name="connsiteX46" fmla="*/ 255054 w 487477"/>
              <a:gd name="connsiteY46" fmla="*/ 402576 h 522922"/>
              <a:gd name="connsiteX47" fmla="*/ 252196 w 487477"/>
              <a:gd name="connsiteY47" fmla="*/ 404481 h 522922"/>
              <a:gd name="connsiteX48" fmla="*/ 246481 w 487477"/>
              <a:gd name="connsiteY48" fmla="*/ 408291 h 522922"/>
              <a:gd name="connsiteX49" fmla="*/ 55029 w 487477"/>
              <a:gd name="connsiteY49" fmla="*/ 414959 h 522922"/>
              <a:gd name="connsiteX50" fmla="*/ 51218 w 487477"/>
              <a:gd name="connsiteY50" fmla="*/ 413053 h 522922"/>
              <a:gd name="connsiteX51" fmla="*/ 22643 w 487477"/>
              <a:gd name="connsiteY51" fmla="*/ 474014 h 522922"/>
              <a:gd name="connsiteX52" fmla="*/ 21691 w 487477"/>
              <a:gd name="connsiteY52" fmla="*/ 475918 h 522922"/>
              <a:gd name="connsiteX53" fmla="*/ 21691 w 487477"/>
              <a:gd name="connsiteY53" fmla="*/ 495921 h 522922"/>
              <a:gd name="connsiteX54" fmla="*/ 29311 w 487477"/>
              <a:gd name="connsiteY54" fmla="*/ 502589 h 522922"/>
              <a:gd name="connsiteX55" fmla="*/ 30264 w 487477"/>
              <a:gd name="connsiteY55" fmla="*/ 502589 h 522922"/>
              <a:gd name="connsiteX56" fmla="*/ 31216 w 487477"/>
              <a:gd name="connsiteY56" fmla="*/ 502589 h 522922"/>
              <a:gd name="connsiteX57" fmla="*/ 456983 w 487477"/>
              <a:gd name="connsiteY57" fmla="*/ 502589 h 522922"/>
              <a:gd name="connsiteX58" fmla="*/ 457936 w 487477"/>
              <a:gd name="connsiteY58" fmla="*/ 502589 h 522922"/>
              <a:gd name="connsiteX59" fmla="*/ 466508 w 487477"/>
              <a:gd name="connsiteY59" fmla="*/ 495921 h 522922"/>
              <a:gd name="connsiteX60" fmla="*/ 467461 w 487477"/>
              <a:gd name="connsiteY60" fmla="*/ 477824 h 522922"/>
              <a:gd name="connsiteX61" fmla="*/ 466508 w 487477"/>
              <a:gd name="connsiteY61" fmla="*/ 475918 h 522922"/>
              <a:gd name="connsiteX62" fmla="*/ 465556 w 487477"/>
              <a:gd name="connsiteY62" fmla="*/ 474014 h 522922"/>
              <a:gd name="connsiteX63" fmla="*/ 423646 w 487477"/>
              <a:gd name="connsiteY63" fmla="*/ 385431 h 522922"/>
              <a:gd name="connsiteX64" fmla="*/ 255054 w 487477"/>
              <a:gd name="connsiteY64" fmla="*/ 402576 h 522922"/>
              <a:gd name="connsiteX65" fmla="*/ 305536 w 487477"/>
              <a:gd name="connsiteY65" fmla="*/ 255891 h 522922"/>
              <a:gd name="connsiteX66" fmla="*/ 272199 w 487477"/>
              <a:gd name="connsiteY66" fmla="*/ 289228 h 522922"/>
              <a:gd name="connsiteX67" fmla="*/ 305536 w 487477"/>
              <a:gd name="connsiteY67" fmla="*/ 322566 h 522922"/>
              <a:gd name="connsiteX68" fmla="*/ 338874 w 487477"/>
              <a:gd name="connsiteY68" fmla="*/ 289228 h 522922"/>
              <a:gd name="connsiteX69" fmla="*/ 305536 w 487477"/>
              <a:gd name="connsiteY69" fmla="*/ 255891 h 52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87477" h="522922">
                <a:moveTo>
                  <a:pt x="8356" y="512114"/>
                </a:moveTo>
                <a:lnTo>
                  <a:pt x="8356" y="512114"/>
                </a:lnTo>
                <a:lnTo>
                  <a:pt x="8356" y="512114"/>
                </a:lnTo>
                <a:lnTo>
                  <a:pt x="7404" y="511161"/>
                </a:lnTo>
                <a:cubicBezTo>
                  <a:pt x="6451" y="510209"/>
                  <a:pt x="6451" y="509256"/>
                  <a:pt x="5499" y="508303"/>
                </a:cubicBezTo>
                <a:lnTo>
                  <a:pt x="5499" y="508303"/>
                </a:lnTo>
                <a:lnTo>
                  <a:pt x="5499" y="507351"/>
                </a:lnTo>
                <a:lnTo>
                  <a:pt x="4546" y="505446"/>
                </a:lnTo>
                <a:lnTo>
                  <a:pt x="3593" y="503541"/>
                </a:lnTo>
                <a:lnTo>
                  <a:pt x="3593" y="503541"/>
                </a:lnTo>
                <a:lnTo>
                  <a:pt x="3593" y="503541"/>
                </a:lnTo>
                <a:lnTo>
                  <a:pt x="3593" y="503541"/>
                </a:lnTo>
                <a:lnTo>
                  <a:pt x="2641" y="501636"/>
                </a:lnTo>
                <a:cubicBezTo>
                  <a:pt x="2641" y="501636"/>
                  <a:pt x="2641" y="500684"/>
                  <a:pt x="2641" y="500684"/>
                </a:cubicBezTo>
                <a:cubicBezTo>
                  <a:pt x="2641" y="499731"/>
                  <a:pt x="2641" y="499731"/>
                  <a:pt x="1689" y="498778"/>
                </a:cubicBezTo>
                <a:cubicBezTo>
                  <a:pt x="1689" y="497826"/>
                  <a:pt x="736" y="495921"/>
                  <a:pt x="736" y="494968"/>
                </a:cubicBezTo>
                <a:lnTo>
                  <a:pt x="736" y="492111"/>
                </a:lnTo>
                <a:cubicBezTo>
                  <a:pt x="736" y="490206"/>
                  <a:pt x="736" y="487349"/>
                  <a:pt x="736" y="485443"/>
                </a:cubicBezTo>
                <a:cubicBezTo>
                  <a:pt x="736" y="478776"/>
                  <a:pt x="2641" y="473061"/>
                  <a:pt x="5499" y="467346"/>
                </a:cubicBezTo>
                <a:lnTo>
                  <a:pt x="155041" y="151116"/>
                </a:lnTo>
                <a:cubicBezTo>
                  <a:pt x="157899" y="146353"/>
                  <a:pt x="158851" y="140639"/>
                  <a:pt x="158851" y="134924"/>
                </a:cubicBezTo>
                <a:lnTo>
                  <a:pt x="158851" y="19671"/>
                </a:lnTo>
                <a:lnTo>
                  <a:pt x="120751" y="19671"/>
                </a:lnTo>
                <a:lnTo>
                  <a:pt x="120751" y="621"/>
                </a:lnTo>
                <a:lnTo>
                  <a:pt x="368401" y="621"/>
                </a:lnTo>
                <a:lnTo>
                  <a:pt x="368401" y="19671"/>
                </a:lnTo>
                <a:lnTo>
                  <a:pt x="330301" y="19671"/>
                </a:lnTo>
                <a:lnTo>
                  <a:pt x="330301" y="134924"/>
                </a:lnTo>
                <a:cubicBezTo>
                  <a:pt x="330301" y="140639"/>
                  <a:pt x="331254" y="146353"/>
                  <a:pt x="334111" y="151116"/>
                </a:cubicBezTo>
                <a:lnTo>
                  <a:pt x="483654" y="467346"/>
                </a:lnTo>
                <a:cubicBezTo>
                  <a:pt x="489368" y="478776"/>
                  <a:pt x="489368" y="492111"/>
                  <a:pt x="485558" y="504493"/>
                </a:cubicBezTo>
                <a:lnTo>
                  <a:pt x="485558" y="504493"/>
                </a:lnTo>
                <a:lnTo>
                  <a:pt x="484606" y="506399"/>
                </a:lnTo>
                <a:cubicBezTo>
                  <a:pt x="479843" y="515924"/>
                  <a:pt x="470318" y="522591"/>
                  <a:pt x="459841" y="523543"/>
                </a:cubicBezTo>
                <a:lnTo>
                  <a:pt x="457936" y="523543"/>
                </a:lnTo>
                <a:lnTo>
                  <a:pt x="32168" y="523543"/>
                </a:lnTo>
                <a:lnTo>
                  <a:pt x="30264" y="523543"/>
                </a:lnTo>
                <a:cubicBezTo>
                  <a:pt x="29311" y="523543"/>
                  <a:pt x="28358" y="523543"/>
                  <a:pt x="27406" y="523543"/>
                </a:cubicBezTo>
                <a:cubicBezTo>
                  <a:pt x="26454" y="523543"/>
                  <a:pt x="24549" y="523543"/>
                  <a:pt x="23596" y="522591"/>
                </a:cubicBezTo>
                <a:lnTo>
                  <a:pt x="23596" y="522591"/>
                </a:lnTo>
                <a:cubicBezTo>
                  <a:pt x="21691" y="521639"/>
                  <a:pt x="19786" y="521639"/>
                  <a:pt x="17881" y="520686"/>
                </a:cubicBezTo>
                <a:lnTo>
                  <a:pt x="15976" y="519734"/>
                </a:lnTo>
                <a:cubicBezTo>
                  <a:pt x="15976" y="519734"/>
                  <a:pt x="15024" y="519734"/>
                  <a:pt x="15024" y="518781"/>
                </a:cubicBezTo>
                <a:cubicBezTo>
                  <a:pt x="13118" y="517828"/>
                  <a:pt x="11214" y="515924"/>
                  <a:pt x="10261" y="514971"/>
                </a:cubicBezTo>
                <a:lnTo>
                  <a:pt x="8356" y="512114"/>
                </a:lnTo>
                <a:lnTo>
                  <a:pt x="8356" y="512114"/>
                </a:lnTo>
                <a:close/>
                <a:moveTo>
                  <a:pt x="255054" y="402576"/>
                </a:moveTo>
                <a:lnTo>
                  <a:pt x="252196" y="404481"/>
                </a:lnTo>
                <a:lnTo>
                  <a:pt x="246481" y="408291"/>
                </a:lnTo>
                <a:cubicBezTo>
                  <a:pt x="198856" y="439724"/>
                  <a:pt x="119799" y="440676"/>
                  <a:pt x="55029" y="414959"/>
                </a:cubicBezTo>
                <a:lnTo>
                  <a:pt x="51218" y="413053"/>
                </a:lnTo>
                <a:lnTo>
                  <a:pt x="22643" y="474014"/>
                </a:lnTo>
                <a:lnTo>
                  <a:pt x="21691" y="475918"/>
                </a:lnTo>
                <a:cubicBezTo>
                  <a:pt x="18833" y="482586"/>
                  <a:pt x="18833" y="490206"/>
                  <a:pt x="21691" y="495921"/>
                </a:cubicBezTo>
                <a:cubicBezTo>
                  <a:pt x="22643" y="498778"/>
                  <a:pt x="25501" y="501636"/>
                  <a:pt x="29311" y="502589"/>
                </a:cubicBezTo>
                <a:lnTo>
                  <a:pt x="30264" y="502589"/>
                </a:lnTo>
                <a:lnTo>
                  <a:pt x="31216" y="502589"/>
                </a:lnTo>
                <a:lnTo>
                  <a:pt x="456983" y="502589"/>
                </a:lnTo>
                <a:lnTo>
                  <a:pt x="457936" y="502589"/>
                </a:lnTo>
                <a:cubicBezTo>
                  <a:pt x="461746" y="502589"/>
                  <a:pt x="464604" y="499731"/>
                  <a:pt x="466508" y="495921"/>
                </a:cubicBezTo>
                <a:cubicBezTo>
                  <a:pt x="468414" y="490206"/>
                  <a:pt x="469366" y="483539"/>
                  <a:pt x="467461" y="477824"/>
                </a:cubicBezTo>
                <a:lnTo>
                  <a:pt x="466508" y="475918"/>
                </a:lnTo>
                <a:lnTo>
                  <a:pt x="465556" y="474014"/>
                </a:lnTo>
                <a:lnTo>
                  <a:pt x="423646" y="385431"/>
                </a:lnTo>
                <a:cubicBezTo>
                  <a:pt x="365543" y="372096"/>
                  <a:pt x="296011" y="376859"/>
                  <a:pt x="255054" y="402576"/>
                </a:cubicBezTo>
                <a:close/>
                <a:moveTo>
                  <a:pt x="305536" y="255891"/>
                </a:moveTo>
                <a:cubicBezTo>
                  <a:pt x="287439" y="255891"/>
                  <a:pt x="272199" y="271131"/>
                  <a:pt x="272199" y="289228"/>
                </a:cubicBezTo>
                <a:cubicBezTo>
                  <a:pt x="272199" y="307326"/>
                  <a:pt x="287439" y="322566"/>
                  <a:pt x="305536" y="322566"/>
                </a:cubicBezTo>
                <a:cubicBezTo>
                  <a:pt x="323633" y="322566"/>
                  <a:pt x="338874" y="307326"/>
                  <a:pt x="338874" y="289228"/>
                </a:cubicBezTo>
                <a:cubicBezTo>
                  <a:pt x="338874" y="270178"/>
                  <a:pt x="323633" y="255891"/>
                  <a:pt x="305536" y="25589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grpSp>
        <p:nvGrpSpPr>
          <p:cNvPr id="12" name="îs1ïďé">
            <a:extLst>
              <a:ext uri="{FF2B5EF4-FFF2-40B4-BE49-F238E27FC236}">
                <a16:creationId xmlns:a16="http://schemas.microsoft.com/office/drawing/2014/main" id="{B9BA713E-1FE9-436A-ABB2-787BA55CC448}"/>
              </a:ext>
            </a:extLst>
          </p:cNvPr>
          <p:cNvGrpSpPr/>
          <p:nvPr/>
        </p:nvGrpSpPr>
        <p:grpSpPr>
          <a:xfrm>
            <a:off x="2927325" y="4769906"/>
            <a:ext cx="1946858" cy="1164713"/>
            <a:chOff x="8284871" y="1866403"/>
            <a:chExt cx="1946858" cy="1164713"/>
          </a:xfrm>
        </p:grpSpPr>
        <p:sp>
          <p:nvSpPr>
            <p:cNvPr id="22" name="îṧ1idé">
              <a:extLst>
                <a:ext uri="{FF2B5EF4-FFF2-40B4-BE49-F238E27FC236}">
                  <a16:creationId xmlns:a16="http://schemas.microsoft.com/office/drawing/2014/main" id="{B9CFFDE3-0D32-42DE-A965-BC060EDE0944}"/>
                </a:ext>
              </a:extLst>
            </p:cNvPr>
            <p:cNvSpPr txBox="1"/>
            <p:nvPr/>
          </p:nvSpPr>
          <p:spPr>
            <a:xfrm>
              <a:off x="8284871" y="1866403"/>
              <a:ext cx="19468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更有趣的主意</a:t>
              </a:r>
            </a:p>
          </p:txBody>
        </p:sp>
        <p:sp>
          <p:nvSpPr>
            <p:cNvPr id="23" name="ïšlîdè">
              <a:extLst>
                <a:ext uri="{FF2B5EF4-FFF2-40B4-BE49-F238E27FC236}">
                  <a16:creationId xmlns:a16="http://schemas.microsoft.com/office/drawing/2014/main" id="{51792F5E-CFC7-44E8-8E3C-299D43989070}"/>
                </a:ext>
              </a:extLst>
            </p:cNvPr>
            <p:cNvSpPr txBox="1"/>
            <p:nvPr/>
          </p:nvSpPr>
          <p:spPr>
            <a:xfrm>
              <a:off x="8284871" y="2275743"/>
              <a:ext cx="1946858" cy="75537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“我想到了一个很酷的东西，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就连夜做出了一个原型出来，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你过来看一下。”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3" name="îşḷíḓé">
            <a:extLst>
              <a:ext uri="{FF2B5EF4-FFF2-40B4-BE49-F238E27FC236}">
                <a16:creationId xmlns:a16="http://schemas.microsoft.com/office/drawing/2014/main" id="{BD4944C7-7F6F-48AA-989F-09CEBB11CBA2}"/>
              </a:ext>
            </a:extLst>
          </p:cNvPr>
          <p:cNvSpPr/>
          <p:nvPr/>
        </p:nvSpPr>
        <p:spPr>
          <a:xfrm>
            <a:off x="1962008" y="4856748"/>
            <a:ext cx="852202" cy="849008"/>
          </a:xfrm>
          <a:prstGeom prst="ellipse">
            <a:avLst/>
          </a:prstGeom>
          <a:noFill/>
          <a:ln w="25400" cap="rnd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grpSp>
        <p:nvGrpSpPr>
          <p:cNvPr id="14" name="iṥḷïḋè">
            <a:extLst>
              <a:ext uri="{FF2B5EF4-FFF2-40B4-BE49-F238E27FC236}">
                <a16:creationId xmlns:a16="http://schemas.microsoft.com/office/drawing/2014/main" id="{208B3E14-E3B6-4A55-BE49-E6014911AEF3}"/>
              </a:ext>
            </a:extLst>
          </p:cNvPr>
          <p:cNvGrpSpPr/>
          <p:nvPr/>
        </p:nvGrpSpPr>
        <p:grpSpPr>
          <a:xfrm flipH="1">
            <a:off x="9322157" y="2764358"/>
            <a:ext cx="1946858" cy="1164713"/>
            <a:chOff x="8284871" y="1866403"/>
            <a:chExt cx="1946858" cy="1164713"/>
          </a:xfrm>
        </p:grpSpPr>
        <p:sp>
          <p:nvSpPr>
            <p:cNvPr id="20" name="iṧļîde">
              <a:extLst>
                <a:ext uri="{FF2B5EF4-FFF2-40B4-BE49-F238E27FC236}">
                  <a16:creationId xmlns:a16="http://schemas.microsoft.com/office/drawing/2014/main" id="{3D13857A-930F-4962-9532-0CB80A116D69}"/>
                </a:ext>
              </a:extLst>
            </p:cNvPr>
            <p:cNvSpPr txBox="1"/>
            <p:nvPr/>
          </p:nvSpPr>
          <p:spPr>
            <a:xfrm>
              <a:off x="8284871" y="1866403"/>
              <a:ext cx="19468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不信服的目标</a:t>
              </a:r>
            </a:p>
          </p:txBody>
        </p:sp>
        <p:sp>
          <p:nvSpPr>
            <p:cNvPr id="21" name="ïśľiḓe">
              <a:extLst>
                <a:ext uri="{FF2B5EF4-FFF2-40B4-BE49-F238E27FC236}">
                  <a16:creationId xmlns:a16="http://schemas.microsoft.com/office/drawing/2014/main" id="{FF95BD87-8510-437E-BC05-66867F0DCBEF}"/>
                </a:ext>
              </a:extLst>
            </p:cNvPr>
            <p:cNvSpPr txBox="1"/>
            <p:nvPr/>
          </p:nvSpPr>
          <p:spPr>
            <a:xfrm>
              <a:off x="8284871" y="2275743"/>
              <a:ext cx="1946858" cy="75537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“不管怎样，我还是不明白，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我们为什么要把精力放在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供应商身上？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我们难道不是更应该重点关注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农民和那些餐厅吗？”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5" name="iŝliḍè">
            <a:extLst>
              <a:ext uri="{FF2B5EF4-FFF2-40B4-BE49-F238E27FC236}">
                <a16:creationId xmlns:a16="http://schemas.microsoft.com/office/drawing/2014/main" id="{193EDDEA-FB71-4318-BCBA-308DC323E432}"/>
              </a:ext>
            </a:extLst>
          </p:cNvPr>
          <p:cNvSpPr/>
          <p:nvPr/>
        </p:nvSpPr>
        <p:spPr>
          <a:xfrm>
            <a:off x="8398472" y="2851200"/>
            <a:ext cx="852202" cy="849008"/>
          </a:xfrm>
          <a:prstGeom prst="ellipse">
            <a:avLst/>
          </a:prstGeom>
          <a:noFill/>
          <a:ln w="25400" cap="rnd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grpSp>
        <p:nvGrpSpPr>
          <p:cNvPr id="16" name="î$ḷiḑê">
            <a:extLst>
              <a:ext uri="{FF2B5EF4-FFF2-40B4-BE49-F238E27FC236}">
                <a16:creationId xmlns:a16="http://schemas.microsoft.com/office/drawing/2014/main" id="{51E6F873-E3C7-4288-A32E-C61FE24FF5F2}"/>
              </a:ext>
            </a:extLst>
          </p:cNvPr>
          <p:cNvGrpSpPr/>
          <p:nvPr/>
        </p:nvGrpSpPr>
        <p:grpSpPr>
          <a:xfrm flipH="1">
            <a:off x="8283135" y="4769906"/>
            <a:ext cx="1946858" cy="1164713"/>
            <a:chOff x="8284871" y="1866403"/>
            <a:chExt cx="1946858" cy="1164713"/>
          </a:xfrm>
        </p:grpSpPr>
        <p:sp>
          <p:nvSpPr>
            <p:cNvPr id="18" name="isḷîḓè">
              <a:extLst>
                <a:ext uri="{FF2B5EF4-FFF2-40B4-BE49-F238E27FC236}">
                  <a16:creationId xmlns:a16="http://schemas.microsoft.com/office/drawing/2014/main" id="{F1845181-3886-4CAE-B078-44E61E77CB8C}"/>
                </a:ext>
              </a:extLst>
            </p:cNvPr>
            <p:cNvSpPr txBox="1"/>
            <p:nvPr/>
          </p:nvSpPr>
          <p:spPr>
            <a:xfrm>
              <a:off x="8284871" y="1866403"/>
              <a:ext cx="19468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危险的老鼠屎</a:t>
              </a:r>
            </a:p>
          </p:txBody>
        </p:sp>
        <p:sp>
          <p:nvSpPr>
            <p:cNvPr id="19" name="íşľîḋé">
              <a:extLst>
                <a:ext uri="{FF2B5EF4-FFF2-40B4-BE49-F238E27FC236}">
                  <a16:creationId xmlns:a16="http://schemas.microsoft.com/office/drawing/2014/main" id="{8B8F974F-FE08-4048-96A9-2C8F41CEC8A8}"/>
                </a:ext>
              </a:extLst>
            </p:cNvPr>
            <p:cNvSpPr txBox="1"/>
            <p:nvPr/>
          </p:nvSpPr>
          <p:spPr>
            <a:xfrm>
              <a:off x="8284871" y="2275743"/>
              <a:ext cx="1946858" cy="75537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暗中在网站代码里做手脚的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埃里克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7" name="isḻíďe">
            <a:extLst>
              <a:ext uri="{FF2B5EF4-FFF2-40B4-BE49-F238E27FC236}">
                <a16:creationId xmlns:a16="http://schemas.microsoft.com/office/drawing/2014/main" id="{10511B3C-56B7-4C6E-983D-2BCF0117C9E1}"/>
              </a:ext>
            </a:extLst>
          </p:cNvPr>
          <p:cNvSpPr/>
          <p:nvPr/>
        </p:nvSpPr>
        <p:spPr>
          <a:xfrm>
            <a:off x="7359450" y="4856748"/>
            <a:ext cx="852202" cy="849008"/>
          </a:xfrm>
          <a:prstGeom prst="ellipse">
            <a:avLst/>
          </a:prstGeom>
          <a:noFill/>
          <a:ln w="25400" cap="rnd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grpSp>
        <p:nvGrpSpPr>
          <p:cNvPr id="33" name="iṥḷïḋè">
            <a:extLst>
              <a:ext uri="{FF2B5EF4-FFF2-40B4-BE49-F238E27FC236}">
                <a16:creationId xmlns:a16="http://schemas.microsoft.com/office/drawing/2014/main" id="{8770DC85-277B-414F-B427-58E9EAC5AF3E}"/>
              </a:ext>
            </a:extLst>
          </p:cNvPr>
          <p:cNvGrpSpPr/>
          <p:nvPr/>
        </p:nvGrpSpPr>
        <p:grpSpPr>
          <a:xfrm flipH="1">
            <a:off x="6283682" y="1288015"/>
            <a:ext cx="1946858" cy="1164713"/>
            <a:chOff x="8284871" y="1866403"/>
            <a:chExt cx="1946858" cy="1164713"/>
          </a:xfrm>
        </p:grpSpPr>
        <p:sp>
          <p:nvSpPr>
            <p:cNvPr id="34" name="iṧļîde">
              <a:extLst>
                <a:ext uri="{FF2B5EF4-FFF2-40B4-BE49-F238E27FC236}">
                  <a16:creationId xmlns:a16="http://schemas.microsoft.com/office/drawing/2014/main" id="{447A9D4B-944E-490F-A6E5-4B358EA632E8}"/>
                </a:ext>
              </a:extLst>
            </p:cNvPr>
            <p:cNvSpPr txBox="1"/>
            <p:nvPr/>
          </p:nvSpPr>
          <p:spPr>
            <a:xfrm>
              <a:off x="8284871" y="1866403"/>
              <a:ext cx="19468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质疑的声音</a:t>
              </a:r>
            </a:p>
          </p:txBody>
        </p:sp>
        <p:sp>
          <p:nvSpPr>
            <p:cNvPr id="35" name="ïśľiḓe">
              <a:extLst>
                <a:ext uri="{FF2B5EF4-FFF2-40B4-BE49-F238E27FC236}">
                  <a16:creationId xmlns:a16="http://schemas.microsoft.com/office/drawing/2014/main" id="{28DD72AD-E11B-465B-87D0-D2E378DB0868}"/>
                </a:ext>
              </a:extLst>
            </p:cNvPr>
            <p:cNvSpPr txBox="1"/>
            <p:nvPr/>
          </p:nvSpPr>
          <p:spPr>
            <a:xfrm>
              <a:off x="8284871" y="2275743"/>
              <a:ext cx="1946858" cy="75537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“我们有精力做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OKR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吗？我们公司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太小了，不适合做这种大公司做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的事情吧？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36" name="iŝliḍè">
            <a:extLst>
              <a:ext uri="{FF2B5EF4-FFF2-40B4-BE49-F238E27FC236}">
                <a16:creationId xmlns:a16="http://schemas.microsoft.com/office/drawing/2014/main" id="{B95ECC4C-A3C3-4E83-A82E-5568579E0353}"/>
              </a:ext>
            </a:extLst>
          </p:cNvPr>
          <p:cNvSpPr/>
          <p:nvPr/>
        </p:nvSpPr>
        <p:spPr>
          <a:xfrm>
            <a:off x="5359997" y="1374857"/>
            <a:ext cx="852202" cy="849008"/>
          </a:xfrm>
          <a:prstGeom prst="ellipse">
            <a:avLst/>
          </a:prstGeom>
          <a:noFill/>
          <a:ln w="25400" cap="rnd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7" name="iconfont-1186-560667">
            <a:extLst>
              <a:ext uri="{FF2B5EF4-FFF2-40B4-BE49-F238E27FC236}">
                <a16:creationId xmlns:a16="http://schemas.microsoft.com/office/drawing/2014/main" id="{C2D2EF8F-7498-45E5-9710-4FFFA8655265}"/>
              </a:ext>
            </a:extLst>
          </p:cNvPr>
          <p:cNvSpPr>
            <a:spLocks noChangeAspect="1"/>
          </p:cNvSpPr>
          <p:nvPr/>
        </p:nvSpPr>
        <p:spPr bwMode="auto">
          <a:xfrm>
            <a:off x="5486315" y="1518052"/>
            <a:ext cx="609685" cy="497773"/>
          </a:xfrm>
          <a:custGeom>
            <a:avLst/>
            <a:gdLst>
              <a:gd name="T0" fmla="*/ 8626 w 12744"/>
              <a:gd name="T1" fmla="*/ 3144 h 10406"/>
              <a:gd name="T2" fmla="*/ 9071 w 12744"/>
              <a:gd name="T3" fmla="*/ 3172 h 10406"/>
              <a:gd name="T4" fmla="*/ 4508 w 12744"/>
              <a:gd name="T5" fmla="*/ 0 h 10406"/>
              <a:gd name="T6" fmla="*/ 0 w 12744"/>
              <a:gd name="T7" fmla="*/ 3840 h 10406"/>
              <a:gd name="T8" fmla="*/ 1809 w 12744"/>
              <a:gd name="T9" fmla="*/ 6873 h 10406"/>
              <a:gd name="T10" fmla="*/ 1363 w 12744"/>
              <a:gd name="T11" fmla="*/ 8264 h 10406"/>
              <a:gd name="T12" fmla="*/ 2949 w 12744"/>
              <a:gd name="T13" fmla="*/ 7485 h 10406"/>
              <a:gd name="T14" fmla="*/ 4535 w 12744"/>
              <a:gd name="T15" fmla="*/ 7707 h 10406"/>
              <a:gd name="T16" fmla="*/ 4953 w 12744"/>
              <a:gd name="T17" fmla="*/ 7680 h 10406"/>
              <a:gd name="T18" fmla="*/ 4814 w 12744"/>
              <a:gd name="T19" fmla="*/ 6733 h 10406"/>
              <a:gd name="T20" fmla="*/ 8626 w 12744"/>
              <a:gd name="T21" fmla="*/ 3144 h 10406"/>
              <a:gd name="T22" fmla="*/ 6205 w 12744"/>
              <a:gd name="T23" fmla="*/ 1920 h 10406"/>
              <a:gd name="T24" fmla="*/ 6762 w 12744"/>
              <a:gd name="T25" fmla="*/ 2476 h 10406"/>
              <a:gd name="T26" fmla="*/ 6205 w 12744"/>
              <a:gd name="T27" fmla="*/ 3033 h 10406"/>
              <a:gd name="T28" fmla="*/ 5537 w 12744"/>
              <a:gd name="T29" fmla="*/ 2476 h 10406"/>
              <a:gd name="T30" fmla="*/ 6205 w 12744"/>
              <a:gd name="T31" fmla="*/ 1920 h 10406"/>
              <a:gd name="T32" fmla="*/ 3033 w 12744"/>
              <a:gd name="T33" fmla="*/ 3060 h 10406"/>
              <a:gd name="T34" fmla="*/ 2365 w 12744"/>
              <a:gd name="T35" fmla="*/ 2504 h 10406"/>
              <a:gd name="T36" fmla="*/ 3033 w 12744"/>
              <a:gd name="T37" fmla="*/ 1947 h 10406"/>
              <a:gd name="T38" fmla="*/ 3589 w 12744"/>
              <a:gd name="T39" fmla="*/ 2504 h 10406"/>
              <a:gd name="T40" fmla="*/ 3033 w 12744"/>
              <a:gd name="T41" fmla="*/ 3060 h 10406"/>
              <a:gd name="T42" fmla="*/ 3033 w 12744"/>
              <a:gd name="T43" fmla="*/ 3060 h 10406"/>
              <a:gd name="T44" fmla="*/ 12744 w 12744"/>
              <a:gd name="T45" fmla="*/ 6678 h 10406"/>
              <a:gd name="T46" fmla="*/ 8904 w 12744"/>
              <a:gd name="T47" fmla="*/ 3394 h 10406"/>
              <a:gd name="T48" fmla="*/ 5064 w 12744"/>
              <a:gd name="T49" fmla="*/ 6678 h 10406"/>
              <a:gd name="T50" fmla="*/ 8904 w 12744"/>
              <a:gd name="T51" fmla="*/ 9961 h 10406"/>
              <a:gd name="T52" fmla="*/ 10268 w 12744"/>
              <a:gd name="T53" fmla="*/ 9739 h 10406"/>
              <a:gd name="T54" fmla="*/ 11492 w 12744"/>
              <a:gd name="T55" fmla="*/ 10406 h 10406"/>
              <a:gd name="T56" fmla="*/ 11158 w 12744"/>
              <a:gd name="T57" fmla="*/ 9266 h 10406"/>
              <a:gd name="T58" fmla="*/ 12744 w 12744"/>
              <a:gd name="T59" fmla="*/ 6678 h 10406"/>
              <a:gd name="T60" fmla="*/ 7680 w 12744"/>
              <a:gd name="T61" fmla="*/ 6093 h 10406"/>
              <a:gd name="T62" fmla="*/ 7235 w 12744"/>
              <a:gd name="T63" fmla="*/ 5648 h 10406"/>
              <a:gd name="T64" fmla="*/ 7680 w 12744"/>
              <a:gd name="T65" fmla="*/ 5203 h 10406"/>
              <a:gd name="T66" fmla="*/ 8236 w 12744"/>
              <a:gd name="T67" fmla="*/ 5648 h 10406"/>
              <a:gd name="T68" fmla="*/ 7680 w 12744"/>
              <a:gd name="T69" fmla="*/ 6093 h 10406"/>
              <a:gd name="T70" fmla="*/ 10156 w 12744"/>
              <a:gd name="T71" fmla="*/ 6093 h 10406"/>
              <a:gd name="T72" fmla="*/ 9711 w 12744"/>
              <a:gd name="T73" fmla="*/ 5648 h 10406"/>
              <a:gd name="T74" fmla="*/ 10156 w 12744"/>
              <a:gd name="T75" fmla="*/ 5203 h 10406"/>
              <a:gd name="T76" fmla="*/ 10713 w 12744"/>
              <a:gd name="T77" fmla="*/ 5648 h 10406"/>
              <a:gd name="T78" fmla="*/ 10156 w 12744"/>
              <a:gd name="T79" fmla="*/ 6093 h 10406"/>
              <a:gd name="T80" fmla="*/ 10156 w 12744"/>
              <a:gd name="T81" fmla="*/ 6093 h 10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744" h="10406">
                <a:moveTo>
                  <a:pt x="8626" y="3144"/>
                </a:moveTo>
                <a:cubicBezTo>
                  <a:pt x="8765" y="3144"/>
                  <a:pt x="8904" y="3144"/>
                  <a:pt x="9071" y="3172"/>
                </a:cubicBezTo>
                <a:cubicBezTo>
                  <a:pt x="8682" y="1363"/>
                  <a:pt x="6734" y="0"/>
                  <a:pt x="4508" y="0"/>
                </a:cubicBezTo>
                <a:cubicBezTo>
                  <a:pt x="2031" y="0"/>
                  <a:pt x="0" y="1697"/>
                  <a:pt x="0" y="3840"/>
                </a:cubicBezTo>
                <a:cubicBezTo>
                  <a:pt x="0" y="5092"/>
                  <a:pt x="668" y="6093"/>
                  <a:pt x="1809" y="6873"/>
                </a:cubicBezTo>
                <a:lnTo>
                  <a:pt x="1363" y="8264"/>
                </a:lnTo>
                <a:lnTo>
                  <a:pt x="2949" y="7485"/>
                </a:lnTo>
                <a:cubicBezTo>
                  <a:pt x="3506" y="7596"/>
                  <a:pt x="3979" y="7707"/>
                  <a:pt x="4535" y="7707"/>
                </a:cubicBezTo>
                <a:cubicBezTo>
                  <a:pt x="4675" y="7707"/>
                  <a:pt x="4814" y="7707"/>
                  <a:pt x="4953" y="7680"/>
                </a:cubicBezTo>
                <a:cubicBezTo>
                  <a:pt x="4869" y="7373"/>
                  <a:pt x="4814" y="7067"/>
                  <a:pt x="4814" y="6733"/>
                </a:cubicBezTo>
                <a:cubicBezTo>
                  <a:pt x="4786" y="4758"/>
                  <a:pt x="6483" y="3144"/>
                  <a:pt x="8626" y="3144"/>
                </a:cubicBezTo>
                <a:close/>
                <a:moveTo>
                  <a:pt x="6205" y="1920"/>
                </a:moveTo>
                <a:cubicBezTo>
                  <a:pt x="6539" y="1920"/>
                  <a:pt x="6762" y="2142"/>
                  <a:pt x="6762" y="2476"/>
                </a:cubicBezTo>
                <a:cubicBezTo>
                  <a:pt x="6762" y="2810"/>
                  <a:pt x="6539" y="3033"/>
                  <a:pt x="6205" y="3033"/>
                </a:cubicBezTo>
                <a:cubicBezTo>
                  <a:pt x="5871" y="3033"/>
                  <a:pt x="5537" y="2810"/>
                  <a:pt x="5537" y="2476"/>
                </a:cubicBezTo>
                <a:cubicBezTo>
                  <a:pt x="5537" y="2142"/>
                  <a:pt x="5871" y="1920"/>
                  <a:pt x="6205" y="1920"/>
                </a:cubicBezTo>
                <a:close/>
                <a:moveTo>
                  <a:pt x="3033" y="3060"/>
                </a:moveTo>
                <a:cubicBezTo>
                  <a:pt x="2699" y="3060"/>
                  <a:pt x="2365" y="2838"/>
                  <a:pt x="2365" y="2504"/>
                </a:cubicBezTo>
                <a:cubicBezTo>
                  <a:pt x="2365" y="2170"/>
                  <a:pt x="2699" y="1947"/>
                  <a:pt x="3033" y="1947"/>
                </a:cubicBezTo>
                <a:cubicBezTo>
                  <a:pt x="3367" y="1947"/>
                  <a:pt x="3589" y="2170"/>
                  <a:pt x="3589" y="2504"/>
                </a:cubicBezTo>
                <a:cubicBezTo>
                  <a:pt x="3617" y="2838"/>
                  <a:pt x="3395" y="3060"/>
                  <a:pt x="3033" y="3060"/>
                </a:cubicBezTo>
                <a:close/>
                <a:moveTo>
                  <a:pt x="3033" y="3060"/>
                </a:moveTo>
                <a:close/>
                <a:moveTo>
                  <a:pt x="12744" y="6678"/>
                </a:moveTo>
                <a:cubicBezTo>
                  <a:pt x="12744" y="4869"/>
                  <a:pt x="10935" y="3394"/>
                  <a:pt x="8904" y="3394"/>
                </a:cubicBezTo>
                <a:cubicBezTo>
                  <a:pt x="6762" y="3394"/>
                  <a:pt x="5064" y="4869"/>
                  <a:pt x="5064" y="6678"/>
                </a:cubicBezTo>
                <a:cubicBezTo>
                  <a:pt x="5064" y="8486"/>
                  <a:pt x="6762" y="9961"/>
                  <a:pt x="8904" y="9961"/>
                </a:cubicBezTo>
                <a:cubicBezTo>
                  <a:pt x="9349" y="9961"/>
                  <a:pt x="9795" y="9850"/>
                  <a:pt x="10268" y="9739"/>
                </a:cubicBezTo>
                <a:lnTo>
                  <a:pt x="11492" y="10406"/>
                </a:lnTo>
                <a:lnTo>
                  <a:pt x="11158" y="9266"/>
                </a:lnTo>
                <a:cubicBezTo>
                  <a:pt x="12076" y="8598"/>
                  <a:pt x="12744" y="7680"/>
                  <a:pt x="12744" y="6678"/>
                </a:cubicBezTo>
                <a:close/>
                <a:moveTo>
                  <a:pt x="7680" y="6093"/>
                </a:moveTo>
                <a:cubicBezTo>
                  <a:pt x="7457" y="6093"/>
                  <a:pt x="7235" y="5871"/>
                  <a:pt x="7235" y="5648"/>
                </a:cubicBezTo>
                <a:cubicBezTo>
                  <a:pt x="7235" y="5426"/>
                  <a:pt x="7457" y="5203"/>
                  <a:pt x="7680" y="5203"/>
                </a:cubicBezTo>
                <a:cubicBezTo>
                  <a:pt x="8014" y="5203"/>
                  <a:pt x="8236" y="5426"/>
                  <a:pt x="8236" y="5648"/>
                </a:cubicBezTo>
                <a:cubicBezTo>
                  <a:pt x="8236" y="5871"/>
                  <a:pt x="8014" y="6093"/>
                  <a:pt x="7680" y="6093"/>
                </a:cubicBezTo>
                <a:close/>
                <a:moveTo>
                  <a:pt x="10156" y="6093"/>
                </a:moveTo>
                <a:cubicBezTo>
                  <a:pt x="9934" y="6093"/>
                  <a:pt x="9711" y="5871"/>
                  <a:pt x="9711" y="5648"/>
                </a:cubicBezTo>
                <a:cubicBezTo>
                  <a:pt x="9711" y="5426"/>
                  <a:pt x="9934" y="5203"/>
                  <a:pt x="10156" y="5203"/>
                </a:cubicBezTo>
                <a:cubicBezTo>
                  <a:pt x="10490" y="5203"/>
                  <a:pt x="10713" y="5426"/>
                  <a:pt x="10713" y="5648"/>
                </a:cubicBezTo>
                <a:cubicBezTo>
                  <a:pt x="10713" y="5871"/>
                  <a:pt x="10490" y="6093"/>
                  <a:pt x="10156" y="6093"/>
                </a:cubicBezTo>
                <a:close/>
                <a:moveTo>
                  <a:pt x="10156" y="6093"/>
                </a:move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8" name="iconfont-11964-5736461">
            <a:extLst>
              <a:ext uri="{FF2B5EF4-FFF2-40B4-BE49-F238E27FC236}">
                <a16:creationId xmlns:a16="http://schemas.microsoft.com/office/drawing/2014/main" id="{13541F59-B9B4-4B72-9DF3-D99894B916A3}"/>
              </a:ext>
            </a:extLst>
          </p:cNvPr>
          <p:cNvSpPr>
            <a:spLocks noChangeAspect="1"/>
          </p:cNvSpPr>
          <p:nvPr/>
        </p:nvSpPr>
        <p:spPr bwMode="auto">
          <a:xfrm>
            <a:off x="2240795" y="4990017"/>
            <a:ext cx="307670" cy="609685"/>
          </a:xfrm>
          <a:custGeom>
            <a:avLst/>
            <a:gdLst>
              <a:gd name="T0" fmla="*/ 689 w 6460"/>
              <a:gd name="T1" fmla="*/ 4253 h 12800"/>
              <a:gd name="T2" fmla="*/ 5771 w 6460"/>
              <a:gd name="T3" fmla="*/ 4263 h 12800"/>
              <a:gd name="T4" fmla="*/ 5741 w 6460"/>
              <a:gd name="T5" fmla="*/ 4842 h 12800"/>
              <a:gd name="T6" fmla="*/ 4064 w 6460"/>
              <a:gd name="T7" fmla="*/ 4842 h 12800"/>
              <a:gd name="T8" fmla="*/ 2386 w 6460"/>
              <a:gd name="T9" fmla="*/ 4842 h 12800"/>
              <a:gd name="T10" fmla="*/ 709 w 6460"/>
              <a:gd name="T11" fmla="*/ 4842 h 12800"/>
              <a:gd name="T12" fmla="*/ 3215 w 6460"/>
              <a:gd name="T13" fmla="*/ 0 h 12800"/>
              <a:gd name="T14" fmla="*/ 5741 w 6460"/>
              <a:gd name="T15" fmla="*/ 4842 h 12800"/>
              <a:gd name="T16" fmla="*/ 6051 w 6460"/>
              <a:gd name="T17" fmla="*/ 4134 h 12800"/>
              <a:gd name="T18" fmla="*/ 5721 w 6460"/>
              <a:gd name="T19" fmla="*/ 2885 h 12800"/>
              <a:gd name="T20" fmla="*/ 829 w 6460"/>
              <a:gd name="T21" fmla="*/ 3734 h 12800"/>
              <a:gd name="T22" fmla="*/ 989 w 6460"/>
              <a:gd name="T23" fmla="*/ 4313 h 12800"/>
              <a:gd name="T24" fmla="*/ 1827 w 6460"/>
              <a:gd name="T25" fmla="*/ 4313 h 12800"/>
              <a:gd name="T26" fmla="*/ 2666 w 6460"/>
              <a:gd name="T27" fmla="*/ 4313 h 12800"/>
              <a:gd name="T28" fmla="*/ 3505 w 6460"/>
              <a:gd name="T29" fmla="*/ 4313 h 12800"/>
              <a:gd name="T30" fmla="*/ 4343 w 6460"/>
              <a:gd name="T31" fmla="*/ 4313 h 12800"/>
              <a:gd name="T32" fmla="*/ 5182 w 6460"/>
              <a:gd name="T33" fmla="*/ 4313 h 12800"/>
              <a:gd name="T34" fmla="*/ 1498 w 6460"/>
              <a:gd name="T35" fmla="*/ 6929 h 12800"/>
              <a:gd name="T36" fmla="*/ 1578 w 6460"/>
              <a:gd name="T37" fmla="*/ 7109 h 12800"/>
              <a:gd name="T38" fmla="*/ 1218 w 6460"/>
              <a:gd name="T39" fmla="*/ 5551 h 12800"/>
              <a:gd name="T40" fmla="*/ 1298 w 6460"/>
              <a:gd name="T41" fmla="*/ 5731 h 12800"/>
              <a:gd name="T42" fmla="*/ 1937 w 6460"/>
              <a:gd name="T43" fmla="*/ 8167 h 12800"/>
              <a:gd name="T44" fmla="*/ 2017 w 6460"/>
              <a:gd name="T45" fmla="*/ 8347 h 12800"/>
              <a:gd name="T46" fmla="*/ 2177 w 6460"/>
              <a:gd name="T47" fmla="*/ 9495 h 12800"/>
              <a:gd name="T48" fmla="*/ 2257 w 6460"/>
              <a:gd name="T49" fmla="*/ 9675 h 12800"/>
              <a:gd name="T50" fmla="*/ 2666 w 6460"/>
              <a:gd name="T51" fmla="*/ 10703 h 12800"/>
              <a:gd name="T52" fmla="*/ 2746 w 6460"/>
              <a:gd name="T53" fmla="*/ 10883 h 12800"/>
              <a:gd name="T54" fmla="*/ 939 w 6460"/>
              <a:gd name="T55" fmla="*/ 5292 h 12800"/>
              <a:gd name="T56" fmla="*/ 5022 w 6460"/>
              <a:gd name="T57" fmla="*/ 7059 h 12800"/>
              <a:gd name="T58" fmla="*/ 2886 w 6460"/>
              <a:gd name="T59" fmla="*/ 4683 h 12800"/>
              <a:gd name="T60" fmla="*/ 5302 w 6460"/>
              <a:gd name="T61" fmla="*/ 5681 h 12800"/>
              <a:gd name="T62" fmla="*/ 1448 w 6460"/>
              <a:gd name="T63" fmla="*/ 6969 h 12800"/>
              <a:gd name="T64" fmla="*/ 4583 w 6460"/>
              <a:gd name="T65" fmla="*/ 8297 h 12800"/>
              <a:gd name="T66" fmla="*/ 1917 w 6460"/>
              <a:gd name="T67" fmla="*/ 8617 h 12800"/>
              <a:gd name="T68" fmla="*/ 4343 w 6460"/>
              <a:gd name="T69" fmla="*/ 9625 h 12800"/>
              <a:gd name="T70" fmla="*/ 2406 w 6460"/>
              <a:gd name="T71" fmla="*/ 10274 h 12800"/>
              <a:gd name="T72" fmla="*/ 3854 w 6460"/>
              <a:gd name="T73" fmla="*/ 10833 h 12800"/>
              <a:gd name="T74" fmla="*/ 2646 w 6460"/>
              <a:gd name="T75" fmla="*/ 1348 h 12800"/>
              <a:gd name="T76" fmla="*/ 3005 w 6460"/>
              <a:gd name="T77" fmla="*/ 1468 h 12800"/>
              <a:gd name="T78" fmla="*/ 2396 w 6460"/>
              <a:gd name="T79" fmla="*/ 2686 h 12800"/>
              <a:gd name="T80" fmla="*/ 2496 w 6460"/>
              <a:gd name="T81" fmla="*/ 2866 h 12800"/>
              <a:gd name="T82" fmla="*/ 3884 w 6460"/>
              <a:gd name="T83" fmla="*/ 2716 h 12800"/>
              <a:gd name="T84" fmla="*/ 4343 w 6460"/>
              <a:gd name="T85" fmla="*/ 2816 h 12800"/>
              <a:gd name="T86" fmla="*/ 3135 w 6460"/>
              <a:gd name="T87" fmla="*/ 3335 h 12800"/>
              <a:gd name="T88" fmla="*/ 3545 w 6460"/>
              <a:gd name="T89" fmla="*/ 3435 h 12800"/>
              <a:gd name="T90" fmla="*/ 4473 w 6460"/>
              <a:gd name="T91" fmla="*/ 1568 h 12800"/>
              <a:gd name="T92" fmla="*/ 4094 w 6460"/>
              <a:gd name="T93" fmla="*/ 1867 h 12800"/>
              <a:gd name="T94" fmla="*/ 1957 w 6460"/>
              <a:gd name="T95" fmla="*/ 1767 h 12800"/>
              <a:gd name="T96" fmla="*/ 1657 w 6460"/>
              <a:gd name="T97" fmla="*/ 3634 h 12800"/>
              <a:gd name="T98" fmla="*/ 1558 w 6460"/>
              <a:gd name="T99" fmla="*/ 3275 h 12800"/>
              <a:gd name="T100" fmla="*/ 4643 w 6460"/>
              <a:gd name="T101" fmla="*/ 3804 h 12800"/>
              <a:gd name="T102" fmla="*/ 4882 w 6460"/>
              <a:gd name="T103" fmla="*/ 346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460" h="12800">
                <a:moveTo>
                  <a:pt x="3235" y="12800"/>
                </a:moveTo>
                <a:cubicBezTo>
                  <a:pt x="3145" y="12800"/>
                  <a:pt x="3065" y="12740"/>
                  <a:pt x="3045" y="12660"/>
                </a:cubicBezTo>
                <a:lnTo>
                  <a:pt x="559" y="4503"/>
                </a:lnTo>
                <a:cubicBezTo>
                  <a:pt x="529" y="4393"/>
                  <a:pt x="589" y="4283"/>
                  <a:pt x="689" y="4253"/>
                </a:cubicBezTo>
                <a:cubicBezTo>
                  <a:pt x="799" y="4223"/>
                  <a:pt x="909" y="4283"/>
                  <a:pt x="939" y="4383"/>
                </a:cubicBezTo>
                <a:lnTo>
                  <a:pt x="3235" y="11921"/>
                </a:lnTo>
                <a:lnTo>
                  <a:pt x="5521" y="4393"/>
                </a:lnTo>
                <a:cubicBezTo>
                  <a:pt x="5551" y="4283"/>
                  <a:pt x="5661" y="4223"/>
                  <a:pt x="5771" y="4263"/>
                </a:cubicBezTo>
                <a:cubicBezTo>
                  <a:pt x="5881" y="4293"/>
                  <a:pt x="5941" y="4403"/>
                  <a:pt x="5901" y="4513"/>
                </a:cubicBezTo>
                <a:lnTo>
                  <a:pt x="3415" y="12670"/>
                </a:lnTo>
                <a:cubicBezTo>
                  <a:pt x="3405" y="12750"/>
                  <a:pt x="3325" y="12800"/>
                  <a:pt x="3235" y="12800"/>
                </a:cubicBezTo>
                <a:close/>
                <a:moveTo>
                  <a:pt x="5741" y="4842"/>
                </a:moveTo>
                <a:cubicBezTo>
                  <a:pt x="5591" y="4842"/>
                  <a:pt x="5442" y="4793"/>
                  <a:pt x="5322" y="4703"/>
                </a:cubicBezTo>
                <a:cubicBezTo>
                  <a:pt x="5202" y="4793"/>
                  <a:pt x="5052" y="4842"/>
                  <a:pt x="4902" y="4842"/>
                </a:cubicBezTo>
                <a:cubicBezTo>
                  <a:pt x="4753" y="4842"/>
                  <a:pt x="4603" y="4793"/>
                  <a:pt x="4483" y="4703"/>
                </a:cubicBezTo>
                <a:cubicBezTo>
                  <a:pt x="4363" y="4793"/>
                  <a:pt x="4213" y="4842"/>
                  <a:pt x="4064" y="4842"/>
                </a:cubicBezTo>
                <a:cubicBezTo>
                  <a:pt x="3914" y="4842"/>
                  <a:pt x="3764" y="4793"/>
                  <a:pt x="3644" y="4703"/>
                </a:cubicBezTo>
                <a:cubicBezTo>
                  <a:pt x="3525" y="4793"/>
                  <a:pt x="3375" y="4842"/>
                  <a:pt x="3225" y="4842"/>
                </a:cubicBezTo>
                <a:cubicBezTo>
                  <a:pt x="3075" y="4842"/>
                  <a:pt x="2925" y="4793"/>
                  <a:pt x="2806" y="4703"/>
                </a:cubicBezTo>
                <a:cubicBezTo>
                  <a:pt x="2686" y="4793"/>
                  <a:pt x="2536" y="4842"/>
                  <a:pt x="2386" y="4842"/>
                </a:cubicBezTo>
                <a:cubicBezTo>
                  <a:pt x="2237" y="4842"/>
                  <a:pt x="2087" y="4793"/>
                  <a:pt x="1967" y="4703"/>
                </a:cubicBezTo>
                <a:cubicBezTo>
                  <a:pt x="1847" y="4793"/>
                  <a:pt x="1697" y="4842"/>
                  <a:pt x="1548" y="4842"/>
                </a:cubicBezTo>
                <a:cubicBezTo>
                  <a:pt x="1398" y="4842"/>
                  <a:pt x="1248" y="4793"/>
                  <a:pt x="1128" y="4703"/>
                </a:cubicBezTo>
                <a:cubicBezTo>
                  <a:pt x="1008" y="4793"/>
                  <a:pt x="859" y="4842"/>
                  <a:pt x="709" y="4842"/>
                </a:cubicBezTo>
                <a:cubicBezTo>
                  <a:pt x="320" y="4842"/>
                  <a:pt x="0" y="4523"/>
                  <a:pt x="0" y="4134"/>
                </a:cubicBezTo>
                <a:cubicBezTo>
                  <a:pt x="0" y="3854"/>
                  <a:pt x="160" y="3604"/>
                  <a:pt x="399" y="3495"/>
                </a:cubicBezTo>
                <a:cubicBezTo>
                  <a:pt x="359" y="3295"/>
                  <a:pt x="330" y="3085"/>
                  <a:pt x="330" y="2885"/>
                </a:cubicBezTo>
                <a:cubicBezTo>
                  <a:pt x="330" y="1298"/>
                  <a:pt x="1628" y="0"/>
                  <a:pt x="3215" y="0"/>
                </a:cubicBezTo>
                <a:cubicBezTo>
                  <a:pt x="4803" y="0"/>
                  <a:pt x="6101" y="1298"/>
                  <a:pt x="6101" y="2885"/>
                </a:cubicBezTo>
                <a:cubicBezTo>
                  <a:pt x="6101" y="3085"/>
                  <a:pt x="6081" y="3295"/>
                  <a:pt x="6031" y="3495"/>
                </a:cubicBezTo>
                <a:cubicBezTo>
                  <a:pt x="6270" y="3614"/>
                  <a:pt x="6430" y="3854"/>
                  <a:pt x="6430" y="4134"/>
                </a:cubicBezTo>
                <a:cubicBezTo>
                  <a:pt x="6460" y="4523"/>
                  <a:pt x="6140" y="4842"/>
                  <a:pt x="5741" y="4842"/>
                </a:cubicBezTo>
                <a:close/>
                <a:moveTo>
                  <a:pt x="5322" y="4233"/>
                </a:moveTo>
                <a:cubicBezTo>
                  <a:pt x="5382" y="4233"/>
                  <a:pt x="5452" y="4263"/>
                  <a:pt x="5481" y="4313"/>
                </a:cubicBezTo>
                <a:cubicBezTo>
                  <a:pt x="5541" y="4393"/>
                  <a:pt x="5641" y="4443"/>
                  <a:pt x="5741" y="4443"/>
                </a:cubicBezTo>
                <a:cubicBezTo>
                  <a:pt x="5911" y="4443"/>
                  <a:pt x="6051" y="4303"/>
                  <a:pt x="6051" y="4134"/>
                </a:cubicBezTo>
                <a:cubicBezTo>
                  <a:pt x="6051" y="3974"/>
                  <a:pt x="5931" y="3844"/>
                  <a:pt x="5781" y="3824"/>
                </a:cubicBezTo>
                <a:cubicBezTo>
                  <a:pt x="5721" y="3814"/>
                  <a:pt x="5671" y="3784"/>
                  <a:pt x="5641" y="3734"/>
                </a:cubicBezTo>
                <a:cubicBezTo>
                  <a:pt x="5611" y="3684"/>
                  <a:pt x="5601" y="3624"/>
                  <a:pt x="5621" y="3574"/>
                </a:cubicBezTo>
                <a:cubicBezTo>
                  <a:pt x="5681" y="3345"/>
                  <a:pt x="5721" y="3115"/>
                  <a:pt x="5721" y="2885"/>
                </a:cubicBezTo>
                <a:cubicBezTo>
                  <a:pt x="5721" y="1508"/>
                  <a:pt x="4603" y="399"/>
                  <a:pt x="3235" y="399"/>
                </a:cubicBezTo>
                <a:cubicBezTo>
                  <a:pt x="1867" y="399"/>
                  <a:pt x="749" y="1508"/>
                  <a:pt x="749" y="2885"/>
                </a:cubicBezTo>
                <a:cubicBezTo>
                  <a:pt x="749" y="3115"/>
                  <a:pt x="779" y="3345"/>
                  <a:pt x="849" y="3574"/>
                </a:cubicBezTo>
                <a:cubicBezTo>
                  <a:pt x="869" y="3634"/>
                  <a:pt x="859" y="3694"/>
                  <a:pt x="829" y="3734"/>
                </a:cubicBezTo>
                <a:cubicBezTo>
                  <a:pt x="799" y="3784"/>
                  <a:pt x="749" y="3814"/>
                  <a:pt x="689" y="3824"/>
                </a:cubicBezTo>
                <a:cubicBezTo>
                  <a:pt x="539" y="3844"/>
                  <a:pt x="419" y="3974"/>
                  <a:pt x="419" y="4134"/>
                </a:cubicBezTo>
                <a:cubicBezTo>
                  <a:pt x="419" y="4303"/>
                  <a:pt x="559" y="4443"/>
                  <a:pt x="729" y="4443"/>
                </a:cubicBezTo>
                <a:cubicBezTo>
                  <a:pt x="829" y="4443"/>
                  <a:pt x="929" y="4393"/>
                  <a:pt x="989" y="4313"/>
                </a:cubicBezTo>
                <a:cubicBezTo>
                  <a:pt x="1028" y="4263"/>
                  <a:pt x="1088" y="4233"/>
                  <a:pt x="1148" y="4233"/>
                </a:cubicBezTo>
                <a:cubicBezTo>
                  <a:pt x="1208" y="4233"/>
                  <a:pt x="1278" y="4263"/>
                  <a:pt x="1308" y="4313"/>
                </a:cubicBezTo>
                <a:cubicBezTo>
                  <a:pt x="1368" y="4393"/>
                  <a:pt x="1458" y="4443"/>
                  <a:pt x="1568" y="4443"/>
                </a:cubicBezTo>
                <a:cubicBezTo>
                  <a:pt x="1677" y="4443"/>
                  <a:pt x="1767" y="4393"/>
                  <a:pt x="1827" y="4313"/>
                </a:cubicBezTo>
                <a:cubicBezTo>
                  <a:pt x="1867" y="4263"/>
                  <a:pt x="1927" y="4233"/>
                  <a:pt x="1987" y="4233"/>
                </a:cubicBezTo>
                <a:cubicBezTo>
                  <a:pt x="2047" y="4233"/>
                  <a:pt x="2117" y="4263"/>
                  <a:pt x="2147" y="4313"/>
                </a:cubicBezTo>
                <a:cubicBezTo>
                  <a:pt x="2207" y="4393"/>
                  <a:pt x="2306" y="4443"/>
                  <a:pt x="2406" y="4443"/>
                </a:cubicBezTo>
                <a:cubicBezTo>
                  <a:pt x="2506" y="4443"/>
                  <a:pt x="2606" y="4393"/>
                  <a:pt x="2666" y="4313"/>
                </a:cubicBezTo>
                <a:cubicBezTo>
                  <a:pt x="2706" y="4263"/>
                  <a:pt x="2766" y="4233"/>
                  <a:pt x="2826" y="4233"/>
                </a:cubicBezTo>
                <a:cubicBezTo>
                  <a:pt x="2886" y="4233"/>
                  <a:pt x="2955" y="4263"/>
                  <a:pt x="2985" y="4313"/>
                </a:cubicBezTo>
                <a:cubicBezTo>
                  <a:pt x="3045" y="4393"/>
                  <a:pt x="3135" y="4443"/>
                  <a:pt x="3245" y="4443"/>
                </a:cubicBezTo>
                <a:cubicBezTo>
                  <a:pt x="3355" y="4443"/>
                  <a:pt x="3445" y="4393"/>
                  <a:pt x="3505" y="4313"/>
                </a:cubicBezTo>
                <a:cubicBezTo>
                  <a:pt x="3545" y="4263"/>
                  <a:pt x="3604" y="4233"/>
                  <a:pt x="3664" y="4233"/>
                </a:cubicBezTo>
                <a:cubicBezTo>
                  <a:pt x="3724" y="4233"/>
                  <a:pt x="3794" y="4263"/>
                  <a:pt x="3824" y="4313"/>
                </a:cubicBezTo>
                <a:cubicBezTo>
                  <a:pt x="3884" y="4393"/>
                  <a:pt x="3974" y="4443"/>
                  <a:pt x="4084" y="4443"/>
                </a:cubicBezTo>
                <a:cubicBezTo>
                  <a:pt x="4194" y="4443"/>
                  <a:pt x="4283" y="4393"/>
                  <a:pt x="4343" y="4313"/>
                </a:cubicBezTo>
                <a:cubicBezTo>
                  <a:pt x="4383" y="4263"/>
                  <a:pt x="4443" y="4233"/>
                  <a:pt x="4503" y="4233"/>
                </a:cubicBezTo>
                <a:cubicBezTo>
                  <a:pt x="4563" y="4233"/>
                  <a:pt x="4633" y="4263"/>
                  <a:pt x="4663" y="4313"/>
                </a:cubicBezTo>
                <a:cubicBezTo>
                  <a:pt x="4723" y="4393"/>
                  <a:pt x="4813" y="4443"/>
                  <a:pt x="4922" y="4443"/>
                </a:cubicBezTo>
                <a:cubicBezTo>
                  <a:pt x="5032" y="4443"/>
                  <a:pt x="5122" y="4393"/>
                  <a:pt x="5182" y="4313"/>
                </a:cubicBezTo>
                <a:cubicBezTo>
                  <a:pt x="5202" y="4263"/>
                  <a:pt x="5262" y="4233"/>
                  <a:pt x="5322" y="4233"/>
                </a:cubicBezTo>
                <a:close/>
                <a:moveTo>
                  <a:pt x="1538" y="7119"/>
                </a:moveTo>
                <a:cubicBezTo>
                  <a:pt x="1498" y="7119"/>
                  <a:pt x="1468" y="7099"/>
                  <a:pt x="1448" y="7059"/>
                </a:cubicBezTo>
                <a:cubicBezTo>
                  <a:pt x="1428" y="7009"/>
                  <a:pt x="1448" y="6949"/>
                  <a:pt x="1498" y="6929"/>
                </a:cubicBezTo>
                <a:lnTo>
                  <a:pt x="5452" y="5112"/>
                </a:lnTo>
                <a:cubicBezTo>
                  <a:pt x="5501" y="5092"/>
                  <a:pt x="5561" y="5112"/>
                  <a:pt x="5581" y="5162"/>
                </a:cubicBezTo>
                <a:cubicBezTo>
                  <a:pt x="5601" y="5212"/>
                  <a:pt x="5581" y="5272"/>
                  <a:pt x="5531" y="5292"/>
                </a:cubicBezTo>
                <a:lnTo>
                  <a:pt x="1578" y="7109"/>
                </a:lnTo>
                <a:cubicBezTo>
                  <a:pt x="1568" y="7119"/>
                  <a:pt x="1548" y="7119"/>
                  <a:pt x="1538" y="7119"/>
                </a:cubicBezTo>
                <a:close/>
                <a:moveTo>
                  <a:pt x="1258" y="5741"/>
                </a:moveTo>
                <a:cubicBezTo>
                  <a:pt x="1218" y="5741"/>
                  <a:pt x="1188" y="5721"/>
                  <a:pt x="1168" y="5681"/>
                </a:cubicBezTo>
                <a:cubicBezTo>
                  <a:pt x="1148" y="5631"/>
                  <a:pt x="1168" y="5571"/>
                  <a:pt x="1218" y="5551"/>
                </a:cubicBezTo>
                <a:lnTo>
                  <a:pt x="3505" y="4503"/>
                </a:lnTo>
                <a:cubicBezTo>
                  <a:pt x="3555" y="4483"/>
                  <a:pt x="3614" y="4503"/>
                  <a:pt x="3634" y="4553"/>
                </a:cubicBezTo>
                <a:cubicBezTo>
                  <a:pt x="3654" y="4603"/>
                  <a:pt x="3634" y="4663"/>
                  <a:pt x="3584" y="4683"/>
                </a:cubicBezTo>
                <a:lnTo>
                  <a:pt x="1298" y="5731"/>
                </a:lnTo>
                <a:cubicBezTo>
                  <a:pt x="1288" y="5741"/>
                  <a:pt x="1278" y="5741"/>
                  <a:pt x="1258" y="5741"/>
                </a:cubicBezTo>
                <a:close/>
                <a:moveTo>
                  <a:pt x="1977" y="8357"/>
                </a:moveTo>
                <a:cubicBezTo>
                  <a:pt x="1937" y="8357"/>
                  <a:pt x="1907" y="8337"/>
                  <a:pt x="1887" y="8297"/>
                </a:cubicBezTo>
                <a:cubicBezTo>
                  <a:pt x="1867" y="8247"/>
                  <a:pt x="1887" y="8187"/>
                  <a:pt x="1937" y="8167"/>
                </a:cubicBezTo>
                <a:lnTo>
                  <a:pt x="4932" y="6779"/>
                </a:lnTo>
                <a:cubicBezTo>
                  <a:pt x="4982" y="6759"/>
                  <a:pt x="5042" y="6779"/>
                  <a:pt x="5062" y="6829"/>
                </a:cubicBezTo>
                <a:cubicBezTo>
                  <a:pt x="5082" y="6879"/>
                  <a:pt x="5062" y="6939"/>
                  <a:pt x="5012" y="6959"/>
                </a:cubicBezTo>
                <a:lnTo>
                  <a:pt x="2017" y="8347"/>
                </a:lnTo>
                <a:cubicBezTo>
                  <a:pt x="2007" y="8357"/>
                  <a:pt x="1987" y="8357"/>
                  <a:pt x="1977" y="8357"/>
                </a:cubicBezTo>
                <a:close/>
                <a:moveTo>
                  <a:pt x="2217" y="9685"/>
                </a:moveTo>
                <a:cubicBezTo>
                  <a:pt x="2177" y="9685"/>
                  <a:pt x="2147" y="9665"/>
                  <a:pt x="2127" y="9625"/>
                </a:cubicBezTo>
                <a:cubicBezTo>
                  <a:pt x="2107" y="9575"/>
                  <a:pt x="2127" y="9515"/>
                  <a:pt x="2177" y="9495"/>
                </a:cubicBezTo>
                <a:lnTo>
                  <a:pt x="4473" y="8437"/>
                </a:lnTo>
                <a:cubicBezTo>
                  <a:pt x="4523" y="8417"/>
                  <a:pt x="4583" y="8437"/>
                  <a:pt x="4603" y="8487"/>
                </a:cubicBezTo>
                <a:cubicBezTo>
                  <a:pt x="4623" y="8537"/>
                  <a:pt x="4603" y="8597"/>
                  <a:pt x="4553" y="8617"/>
                </a:cubicBezTo>
                <a:lnTo>
                  <a:pt x="2257" y="9675"/>
                </a:lnTo>
                <a:cubicBezTo>
                  <a:pt x="2247" y="9685"/>
                  <a:pt x="2237" y="9685"/>
                  <a:pt x="2217" y="9685"/>
                </a:cubicBezTo>
                <a:close/>
                <a:moveTo>
                  <a:pt x="2706" y="10893"/>
                </a:moveTo>
                <a:cubicBezTo>
                  <a:pt x="2666" y="10893"/>
                  <a:pt x="2636" y="10873"/>
                  <a:pt x="2616" y="10833"/>
                </a:cubicBezTo>
                <a:cubicBezTo>
                  <a:pt x="2596" y="10783"/>
                  <a:pt x="2616" y="10723"/>
                  <a:pt x="2666" y="10703"/>
                </a:cubicBezTo>
                <a:lnTo>
                  <a:pt x="3984" y="10094"/>
                </a:lnTo>
                <a:cubicBezTo>
                  <a:pt x="4034" y="10074"/>
                  <a:pt x="4094" y="10094"/>
                  <a:pt x="4114" y="10144"/>
                </a:cubicBezTo>
                <a:cubicBezTo>
                  <a:pt x="4134" y="10194"/>
                  <a:pt x="4114" y="10254"/>
                  <a:pt x="4064" y="10274"/>
                </a:cubicBezTo>
                <a:lnTo>
                  <a:pt x="2746" y="10883"/>
                </a:lnTo>
                <a:cubicBezTo>
                  <a:pt x="2736" y="10893"/>
                  <a:pt x="2726" y="10893"/>
                  <a:pt x="2706" y="10893"/>
                </a:cubicBezTo>
                <a:close/>
                <a:moveTo>
                  <a:pt x="4932" y="7119"/>
                </a:moveTo>
                <a:cubicBezTo>
                  <a:pt x="4922" y="7119"/>
                  <a:pt x="4902" y="7119"/>
                  <a:pt x="4892" y="7109"/>
                </a:cubicBezTo>
                <a:lnTo>
                  <a:pt x="939" y="5292"/>
                </a:lnTo>
                <a:cubicBezTo>
                  <a:pt x="889" y="5272"/>
                  <a:pt x="869" y="5212"/>
                  <a:pt x="889" y="5162"/>
                </a:cubicBezTo>
                <a:cubicBezTo>
                  <a:pt x="909" y="5112"/>
                  <a:pt x="969" y="5092"/>
                  <a:pt x="1018" y="5112"/>
                </a:cubicBezTo>
                <a:lnTo>
                  <a:pt x="4972" y="6929"/>
                </a:lnTo>
                <a:cubicBezTo>
                  <a:pt x="5022" y="6949"/>
                  <a:pt x="5042" y="7009"/>
                  <a:pt x="5022" y="7059"/>
                </a:cubicBezTo>
                <a:cubicBezTo>
                  <a:pt x="5012" y="7099"/>
                  <a:pt x="4972" y="7119"/>
                  <a:pt x="4932" y="7119"/>
                </a:cubicBezTo>
                <a:close/>
                <a:moveTo>
                  <a:pt x="5212" y="5741"/>
                </a:moveTo>
                <a:cubicBezTo>
                  <a:pt x="5202" y="5741"/>
                  <a:pt x="5182" y="5741"/>
                  <a:pt x="5172" y="5731"/>
                </a:cubicBezTo>
                <a:lnTo>
                  <a:pt x="2886" y="4683"/>
                </a:lnTo>
                <a:cubicBezTo>
                  <a:pt x="2836" y="4663"/>
                  <a:pt x="2816" y="4603"/>
                  <a:pt x="2836" y="4553"/>
                </a:cubicBezTo>
                <a:cubicBezTo>
                  <a:pt x="2856" y="4503"/>
                  <a:pt x="2915" y="4483"/>
                  <a:pt x="2965" y="4503"/>
                </a:cubicBezTo>
                <a:lnTo>
                  <a:pt x="5252" y="5551"/>
                </a:lnTo>
                <a:cubicBezTo>
                  <a:pt x="5302" y="5571"/>
                  <a:pt x="5322" y="5631"/>
                  <a:pt x="5302" y="5681"/>
                </a:cubicBezTo>
                <a:cubicBezTo>
                  <a:pt x="5282" y="5721"/>
                  <a:pt x="5252" y="5741"/>
                  <a:pt x="5212" y="5741"/>
                </a:cubicBezTo>
                <a:close/>
                <a:moveTo>
                  <a:pt x="4493" y="8357"/>
                </a:moveTo>
                <a:cubicBezTo>
                  <a:pt x="4483" y="8357"/>
                  <a:pt x="4463" y="8357"/>
                  <a:pt x="4453" y="8347"/>
                </a:cubicBezTo>
                <a:lnTo>
                  <a:pt x="1448" y="6969"/>
                </a:lnTo>
                <a:cubicBezTo>
                  <a:pt x="1398" y="6949"/>
                  <a:pt x="1378" y="6889"/>
                  <a:pt x="1398" y="6839"/>
                </a:cubicBezTo>
                <a:cubicBezTo>
                  <a:pt x="1418" y="6789"/>
                  <a:pt x="1478" y="6769"/>
                  <a:pt x="1528" y="6789"/>
                </a:cubicBezTo>
                <a:lnTo>
                  <a:pt x="4533" y="8167"/>
                </a:lnTo>
                <a:cubicBezTo>
                  <a:pt x="4583" y="8187"/>
                  <a:pt x="4603" y="8247"/>
                  <a:pt x="4583" y="8297"/>
                </a:cubicBezTo>
                <a:cubicBezTo>
                  <a:pt x="4573" y="8337"/>
                  <a:pt x="4533" y="8357"/>
                  <a:pt x="4493" y="8357"/>
                </a:cubicBezTo>
                <a:close/>
                <a:moveTo>
                  <a:pt x="4253" y="9685"/>
                </a:moveTo>
                <a:cubicBezTo>
                  <a:pt x="4243" y="9685"/>
                  <a:pt x="4223" y="9685"/>
                  <a:pt x="4213" y="9675"/>
                </a:cubicBezTo>
                <a:lnTo>
                  <a:pt x="1917" y="8617"/>
                </a:lnTo>
                <a:cubicBezTo>
                  <a:pt x="1867" y="8597"/>
                  <a:pt x="1847" y="8537"/>
                  <a:pt x="1867" y="8487"/>
                </a:cubicBezTo>
                <a:cubicBezTo>
                  <a:pt x="1887" y="8437"/>
                  <a:pt x="1947" y="8417"/>
                  <a:pt x="1997" y="8437"/>
                </a:cubicBezTo>
                <a:lnTo>
                  <a:pt x="4293" y="9495"/>
                </a:lnTo>
                <a:cubicBezTo>
                  <a:pt x="4343" y="9515"/>
                  <a:pt x="4363" y="9575"/>
                  <a:pt x="4343" y="9625"/>
                </a:cubicBezTo>
                <a:cubicBezTo>
                  <a:pt x="4323" y="9665"/>
                  <a:pt x="4293" y="9685"/>
                  <a:pt x="4253" y="9685"/>
                </a:cubicBezTo>
                <a:close/>
                <a:moveTo>
                  <a:pt x="3764" y="10893"/>
                </a:moveTo>
                <a:cubicBezTo>
                  <a:pt x="3754" y="10893"/>
                  <a:pt x="3734" y="10893"/>
                  <a:pt x="3724" y="10883"/>
                </a:cubicBezTo>
                <a:lnTo>
                  <a:pt x="2406" y="10274"/>
                </a:lnTo>
                <a:cubicBezTo>
                  <a:pt x="2356" y="10254"/>
                  <a:pt x="2336" y="10194"/>
                  <a:pt x="2356" y="10144"/>
                </a:cubicBezTo>
                <a:cubicBezTo>
                  <a:pt x="2376" y="10094"/>
                  <a:pt x="2436" y="10074"/>
                  <a:pt x="2486" y="10094"/>
                </a:cubicBezTo>
                <a:lnTo>
                  <a:pt x="3804" y="10703"/>
                </a:lnTo>
                <a:cubicBezTo>
                  <a:pt x="3854" y="10723"/>
                  <a:pt x="3874" y="10783"/>
                  <a:pt x="3854" y="10833"/>
                </a:cubicBezTo>
                <a:cubicBezTo>
                  <a:pt x="3834" y="10873"/>
                  <a:pt x="3804" y="10893"/>
                  <a:pt x="3764" y="10893"/>
                </a:cubicBezTo>
                <a:close/>
                <a:moveTo>
                  <a:pt x="2925" y="1518"/>
                </a:moveTo>
                <a:cubicBezTo>
                  <a:pt x="2906" y="1518"/>
                  <a:pt x="2886" y="1508"/>
                  <a:pt x="2866" y="1498"/>
                </a:cubicBezTo>
                <a:lnTo>
                  <a:pt x="2646" y="1348"/>
                </a:lnTo>
                <a:cubicBezTo>
                  <a:pt x="2596" y="1318"/>
                  <a:pt x="2586" y="1258"/>
                  <a:pt x="2616" y="1208"/>
                </a:cubicBezTo>
                <a:cubicBezTo>
                  <a:pt x="2646" y="1158"/>
                  <a:pt x="2706" y="1148"/>
                  <a:pt x="2756" y="1178"/>
                </a:cubicBezTo>
                <a:lnTo>
                  <a:pt x="2975" y="1328"/>
                </a:lnTo>
                <a:cubicBezTo>
                  <a:pt x="3025" y="1358"/>
                  <a:pt x="3035" y="1418"/>
                  <a:pt x="3005" y="1468"/>
                </a:cubicBezTo>
                <a:cubicBezTo>
                  <a:pt x="2985" y="1498"/>
                  <a:pt x="2955" y="1518"/>
                  <a:pt x="2925" y="1518"/>
                </a:cubicBezTo>
                <a:close/>
                <a:moveTo>
                  <a:pt x="2446" y="2876"/>
                </a:moveTo>
                <a:cubicBezTo>
                  <a:pt x="2416" y="2876"/>
                  <a:pt x="2376" y="2856"/>
                  <a:pt x="2356" y="2826"/>
                </a:cubicBezTo>
                <a:cubicBezTo>
                  <a:pt x="2326" y="2776"/>
                  <a:pt x="2346" y="2716"/>
                  <a:pt x="2396" y="2686"/>
                </a:cubicBezTo>
                <a:lnTo>
                  <a:pt x="2656" y="2536"/>
                </a:lnTo>
                <a:cubicBezTo>
                  <a:pt x="2706" y="2506"/>
                  <a:pt x="2766" y="2526"/>
                  <a:pt x="2796" y="2576"/>
                </a:cubicBezTo>
                <a:cubicBezTo>
                  <a:pt x="2826" y="2626"/>
                  <a:pt x="2806" y="2686"/>
                  <a:pt x="2756" y="2716"/>
                </a:cubicBezTo>
                <a:lnTo>
                  <a:pt x="2496" y="2866"/>
                </a:lnTo>
                <a:cubicBezTo>
                  <a:pt x="2486" y="2866"/>
                  <a:pt x="2466" y="2876"/>
                  <a:pt x="2446" y="2876"/>
                </a:cubicBezTo>
                <a:close/>
                <a:moveTo>
                  <a:pt x="4253" y="2876"/>
                </a:moveTo>
                <a:cubicBezTo>
                  <a:pt x="4243" y="2876"/>
                  <a:pt x="4223" y="2876"/>
                  <a:pt x="4213" y="2866"/>
                </a:cubicBezTo>
                <a:lnTo>
                  <a:pt x="3884" y="2716"/>
                </a:lnTo>
                <a:cubicBezTo>
                  <a:pt x="3834" y="2696"/>
                  <a:pt x="3814" y="2636"/>
                  <a:pt x="3834" y="2586"/>
                </a:cubicBezTo>
                <a:cubicBezTo>
                  <a:pt x="3854" y="2536"/>
                  <a:pt x="3914" y="2516"/>
                  <a:pt x="3964" y="2536"/>
                </a:cubicBezTo>
                <a:lnTo>
                  <a:pt x="4293" y="2686"/>
                </a:lnTo>
                <a:cubicBezTo>
                  <a:pt x="4343" y="2706"/>
                  <a:pt x="4363" y="2766"/>
                  <a:pt x="4343" y="2816"/>
                </a:cubicBezTo>
                <a:cubicBezTo>
                  <a:pt x="4323" y="2846"/>
                  <a:pt x="4293" y="2876"/>
                  <a:pt x="4253" y="2876"/>
                </a:cubicBezTo>
                <a:close/>
                <a:moveTo>
                  <a:pt x="3545" y="3435"/>
                </a:moveTo>
                <a:lnTo>
                  <a:pt x="3235" y="3435"/>
                </a:lnTo>
                <a:cubicBezTo>
                  <a:pt x="3175" y="3435"/>
                  <a:pt x="3135" y="3395"/>
                  <a:pt x="3135" y="3335"/>
                </a:cubicBezTo>
                <a:cubicBezTo>
                  <a:pt x="3135" y="3275"/>
                  <a:pt x="3175" y="3235"/>
                  <a:pt x="3235" y="3235"/>
                </a:cubicBezTo>
                <a:lnTo>
                  <a:pt x="3545" y="3235"/>
                </a:lnTo>
                <a:cubicBezTo>
                  <a:pt x="3604" y="3235"/>
                  <a:pt x="3644" y="3275"/>
                  <a:pt x="3644" y="3335"/>
                </a:cubicBezTo>
                <a:cubicBezTo>
                  <a:pt x="3644" y="3395"/>
                  <a:pt x="3594" y="3435"/>
                  <a:pt x="3545" y="3435"/>
                </a:cubicBezTo>
                <a:close/>
                <a:moveTo>
                  <a:pt x="4094" y="1867"/>
                </a:moveTo>
                <a:cubicBezTo>
                  <a:pt x="4044" y="1867"/>
                  <a:pt x="4004" y="1837"/>
                  <a:pt x="3994" y="1787"/>
                </a:cubicBezTo>
                <a:cubicBezTo>
                  <a:pt x="3984" y="1737"/>
                  <a:pt x="4014" y="1677"/>
                  <a:pt x="4064" y="1667"/>
                </a:cubicBezTo>
                <a:lnTo>
                  <a:pt x="4473" y="1568"/>
                </a:lnTo>
                <a:cubicBezTo>
                  <a:pt x="4523" y="1558"/>
                  <a:pt x="4583" y="1588"/>
                  <a:pt x="4593" y="1637"/>
                </a:cubicBezTo>
                <a:cubicBezTo>
                  <a:pt x="4603" y="1687"/>
                  <a:pt x="4573" y="1747"/>
                  <a:pt x="4523" y="1757"/>
                </a:cubicBezTo>
                <a:lnTo>
                  <a:pt x="4114" y="1857"/>
                </a:lnTo>
                <a:cubicBezTo>
                  <a:pt x="4104" y="1857"/>
                  <a:pt x="4094" y="1867"/>
                  <a:pt x="4094" y="1867"/>
                </a:cubicBezTo>
                <a:close/>
                <a:moveTo>
                  <a:pt x="1957" y="2187"/>
                </a:moveTo>
                <a:cubicBezTo>
                  <a:pt x="1897" y="2187"/>
                  <a:pt x="1857" y="2147"/>
                  <a:pt x="1857" y="2087"/>
                </a:cubicBezTo>
                <a:lnTo>
                  <a:pt x="1857" y="1867"/>
                </a:lnTo>
                <a:cubicBezTo>
                  <a:pt x="1857" y="1807"/>
                  <a:pt x="1897" y="1767"/>
                  <a:pt x="1957" y="1767"/>
                </a:cubicBezTo>
                <a:cubicBezTo>
                  <a:pt x="2017" y="1767"/>
                  <a:pt x="2057" y="1807"/>
                  <a:pt x="2057" y="1867"/>
                </a:cubicBezTo>
                <a:lnTo>
                  <a:pt x="2057" y="2087"/>
                </a:lnTo>
                <a:cubicBezTo>
                  <a:pt x="2057" y="2137"/>
                  <a:pt x="2007" y="2187"/>
                  <a:pt x="1957" y="2187"/>
                </a:cubicBezTo>
                <a:close/>
                <a:moveTo>
                  <a:pt x="1657" y="3634"/>
                </a:moveTo>
                <a:cubicBezTo>
                  <a:pt x="1628" y="3634"/>
                  <a:pt x="1598" y="3624"/>
                  <a:pt x="1578" y="3604"/>
                </a:cubicBezTo>
                <a:lnTo>
                  <a:pt x="1408" y="3405"/>
                </a:lnTo>
                <a:cubicBezTo>
                  <a:pt x="1368" y="3365"/>
                  <a:pt x="1378" y="3305"/>
                  <a:pt x="1418" y="3265"/>
                </a:cubicBezTo>
                <a:cubicBezTo>
                  <a:pt x="1458" y="3225"/>
                  <a:pt x="1518" y="3235"/>
                  <a:pt x="1558" y="3275"/>
                </a:cubicBezTo>
                <a:lnTo>
                  <a:pt x="1727" y="3475"/>
                </a:lnTo>
                <a:cubicBezTo>
                  <a:pt x="1767" y="3515"/>
                  <a:pt x="1757" y="3574"/>
                  <a:pt x="1717" y="3614"/>
                </a:cubicBezTo>
                <a:cubicBezTo>
                  <a:pt x="1707" y="3624"/>
                  <a:pt x="1687" y="3634"/>
                  <a:pt x="1657" y="3634"/>
                </a:cubicBezTo>
                <a:close/>
                <a:moveTo>
                  <a:pt x="4643" y="3804"/>
                </a:moveTo>
                <a:cubicBezTo>
                  <a:pt x="4613" y="3804"/>
                  <a:pt x="4593" y="3794"/>
                  <a:pt x="4573" y="3774"/>
                </a:cubicBezTo>
                <a:cubicBezTo>
                  <a:pt x="4533" y="3734"/>
                  <a:pt x="4533" y="3674"/>
                  <a:pt x="4573" y="3634"/>
                </a:cubicBezTo>
                <a:lnTo>
                  <a:pt x="4743" y="3465"/>
                </a:lnTo>
                <a:cubicBezTo>
                  <a:pt x="4783" y="3425"/>
                  <a:pt x="4842" y="3425"/>
                  <a:pt x="4882" y="3465"/>
                </a:cubicBezTo>
                <a:cubicBezTo>
                  <a:pt x="4922" y="3505"/>
                  <a:pt x="4922" y="3564"/>
                  <a:pt x="4882" y="3604"/>
                </a:cubicBezTo>
                <a:lnTo>
                  <a:pt x="4713" y="3774"/>
                </a:lnTo>
                <a:cubicBezTo>
                  <a:pt x="4693" y="3794"/>
                  <a:pt x="4663" y="3804"/>
                  <a:pt x="4643" y="3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3188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 animBg="1"/>
      <p:bldP spid="17" grpId="0" animBg="1"/>
      <p:bldP spid="3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46513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3EEBA74-2A07-4ABC-8E1F-4B3FB2C2CA6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47141" y="1355582"/>
            <a:ext cx="8936758" cy="5136549"/>
            <a:chOff x="1947141" y="1355582"/>
            <a:chExt cx="8936758" cy="3923551"/>
          </a:xfrm>
        </p:grpSpPr>
        <p:sp>
          <p:nvSpPr>
            <p:cNvPr id="4" name="iṥḷiḍè">
              <a:extLst>
                <a:ext uri="{FF2B5EF4-FFF2-40B4-BE49-F238E27FC236}">
                  <a16:creationId xmlns:a16="http://schemas.microsoft.com/office/drawing/2014/main" id="{B56B3E84-9A7D-423C-B163-5C38B6889780}"/>
                </a:ext>
              </a:extLst>
            </p:cNvPr>
            <p:cNvSpPr/>
            <p:nvPr/>
          </p:nvSpPr>
          <p:spPr>
            <a:xfrm>
              <a:off x="1947141" y="2546350"/>
              <a:ext cx="2506518" cy="259715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5" name="í$ḻîḍè">
              <a:extLst>
                <a:ext uri="{FF2B5EF4-FFF2-40B4-BE49-F238E27FC236}">
                  <a16:creationId xmlns:a16="http://schemas.microsoft.com/office/drawing/2014/main" id="{76318F90-C84D-4362-B268-628DC2B1E408}"/>
                </a:ext>
              </a:extLst>
            </p:cNvPr>
            <p:cNvSpPr/>
            <p:nvPr/>
          </p:nvSpPr>
          <p:spPr>
            <a:xfrm>
              <a:off x="4724110" y="2546350"/>
              <a:ext cx="6159789" cy="259715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6" name="îšḷïḓé">
              <a:extLst>
                <a:ext uri="{FF2B5EF4-FFF2-40B4-BE49-F238E27FC236}">
                  <a16:creationId xmlns:a16="http://schemas.microsoft.com/office/drawing/2014/main" id="{9CB53B7B-6B92-435A-8116-8C5DB94569A0}"/>
                </a:ext>
              </a:extLst>
            </p:cNvPr>
            <p:cNvSpPr txBox="1"/>
            <p:nvPr/>
          </p:nvSpPr>
          <p:spPr>
            <a:xfrm>
              <a:off x="4724109" y="2575541"/>
              <a:ext cx="6159789" cy="2703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目标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：向餐厅供应商证明我们所提供的优质茶叶的价值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关键结果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：客户重复订购率达到</a:t>
              </a:r>
              <a:r>
                <a:rPr kumimoji="0" lang="en-US" sz="1800" b="1" i="0" u="none" strike="sng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70%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15%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关键结果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2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：</a:t>
              </a:r>
              <a:r>
                <a:rPr kumimoji="0" lang="en-US" sz="1800" b="1" i="0" u="none" strike="sng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50%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的重复订购客户能自助完成重复订购。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关键结果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3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：完成</a:t>
              </a:r>
              <a:r>
                <a:rPr kumimoji="0" lang="en-US" sz="1800" b="1" i="0" u="none" strike="sng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25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万美元的交易额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目标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2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：为餐厅供应商优化在线订单管理系统。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关键结果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：</a:t>
              </a:r>
              <a:r>
                <a:rPr kumimoji="0" lang="en-US" sz="1800" b="1" i="0" u="none" strike="sng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80%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的重复订购订单在线完成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关键结果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2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：系统满意度达到</a:t>
              </a:r>
              <a:r>
                <a:rPr kumimoji="0" lang="en-US" sz="1800" b="1" i="0" u="none" strike="sng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8</a:t>
              </a:r>
              <a:r>
                <a:rPr kumimoji="0" lang="zh-CN" altLang="en-US" sz="1800" b="1" i="0" u="none" strike="sng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分（满分</a:t>
              </a:r>
              <a:r>
                <a:rPr kumimoji="0" lang="en-US" sz="1800" b="1" i="0" u="none" strike="sng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10</a:t>
              </a:r>
              <a:r>
                <a:rPr kumimoji="0" lang="zh-CN" altLang="en-US" sz="1800" b="1" i="0" u="none" strike="sng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分）</a:t>
              </a:r>
              <a:endParaRPr kumimoji="0" lang="en-US" sz="1800" b="1" i="0" u="none" strike="sng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关键结果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3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：电话订购减少</a:t>
              </a:r>
              <a:r>
                <a:rPr kumimoji="0" lang="en-US" sz="1800" b="1" i="0" u="none" strike="sng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50%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目标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3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：。。。。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目标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4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：。。。。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目标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5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：。。。。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cxnSp>
          <p:nvCxnSpPr>
            <p:cNvPr id="7" name="直接连接符 9">
              <a:extLst>
                <a:ext uri="{FF2B5EF4-FFF2-40B4-BE49-F238E27FC236}">
                  <a16:creationId xmlns:a16="http://schemas.microsoft.com/office/drawing/2014/main" id="{6E5A2CE6-9C15-4142-9BCA-8C8D0C667C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141" y="2552382"/>
              <a:ext cx="250651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ïṩḷíďê">
              <a:extLst>
                <a:ext uri="{FF2B5EF4-FFF2-40B4-BE49-F238E27FC236}">
                  <a16:creationId xmlns:a16="http://schemas.microsoft.com/office/drawing/2014/main" id="{5E0A1A1A-DDD5-4F10-8DE1-BB889CC9A57B}"/>
                </a:ext>
              </a:extLst>
            </p:cNvPr>
            <p:cNvSpPr txBox="1"/>
            <p:nvPr/>
          </p:nvSpPr>
          <p:spPr>
            <a:xfrm>
              <a:off x="2979026" y="3282461"/>
              <a:ext cx="442750" cy="587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E30613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2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30613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îšľïḓé">
              <a:extLst>
                <a:ext uri="{FF2B5EF4-FFF2-40B4-BE49-F238E27FC236}">
                  <a16:creationId xmlns:a16="http://schemas.microsoft.com/office/drawing/2014/main" id="{31445B9D-E34F-41F9-893B-7704EC8A9DBF}"/>
                </a:ext>
              </a:extLst>
            </p:cNvPr>
            <p:cNvSpPr txBox="1"/>
            <p:nvPr/>
          </p:nvSpPr>
          <p:spPr>
            <a:xfrm>
              <a:off x="2333340" y="1355582"/>
              <a:ext cx="7525320" cy="399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OKR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惨败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cxnSp>
          <p:nvCxnSpPr>
            <p:cNvPr id="12" name="直接连接符 16">
              <a:extLst>
                <a:ext uri="{FF2B5EF4-FFF2-40B4-BE49-F238E27FC236}">
                  <a16:creationId xmlns:a16="http://schemas.microsoft.com/office/drawing/2014/main" id="{4541AE3C-C5D2-4232-AB07-C0975D9AA396}"/>
                </a:ext>
              </a:extLst>
            </p:cNvPr>
            <p:cNvCxnSpPr>
              <a:cxnSpLocks/>
            </p:cNvCxnSpPr>
            <p:nvPr/>
          </p:nvCxnSpPr>
          <p:spPr>
            <a:xfrm>
              <a:off x="5888665" y="2002063"/>
              <a:ext cx="414670" cy="0"/>
            </a:xfrm>
            <a:prstGeom prst="line">
              <a:avLst/>
            </a:prstGeom>
            <a:ln w="25400" cap="flat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CB7E4E02-E057-4F58-900F-C3F0BBFED32B}"/>
              </a:ext>
            </a:extLst>
          </p:cNvPr>
          <p:cNvSpPr/>
          <p:nvPr/>
        </p:nvSpPr>
        <p:spPr>
          <a:xfrm>
            <a:off x="6096000" y="3086888"/>
            <a:ext cx="1278708" cy="1176003"/>
          </a:xfrm>
          <a:prstGeom prst="mathMultiply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F96EA374-D698-4B9A-8EB8-614C5B5A9A47}"/>
              </a:ext>
            </a:extLst>
          </p:cNvPr>
          <p:cNvSpPr/>
          <p:nvPr/>
        </p:nvSpPr>
        <p:spPr>
          <a:xfrm>
            <a:off x="6096000" y="4326415"/>
            <a:ext cx="1278708" cy="1176003"/>
          </a:xfrm>
          <a:prstGeom prst="mathMultiply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6ADE41F5-6A65-49EB-8CF7-705DE1F992C9}"/>
              </a:ext>
            </a:extLst>
          </p:cNvPr>
          <p:cNvSpPr/>
          <p:nvPr/>
        </p:nvSpPr>
        <p:spPr>
          <a:xfrm>
            <a:off x="6144804" y="5295198"/>
            <a:ext cx="1278708" cy="1176003"/>
          </a:xfrm>
          <a:prstGeom prst="mathMultiply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34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A2E4-C42C-4404-983F-509E871E8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创业公司的糟心</a:t>
            </a:r>
            <a:r>
              <a:rPr lang="en-US" altLang="zh-CN" dirty="0"/>
              <a:t>&amp;</a:t>
            </a:r>
            <a:r>
              <a:rPr lang="en-US" dirty="0"/>
              <a:t>OKR</a:t>
            </a:r>
          </a:p>
        </p:txBody>
      </p:sp>
      <p:grpSp>
        <p:nvGrpSpPr>
          <p:cNvPr id="4" name="î$lídê">
            <a:extLst>
              <a:ext uri="{FF2B5EF4-FFF2-40B4-BE49-F238E27FC236}">
                <a16:creationId xmlns:a16="http://schemas.microsoft.com/office/drawing/2014/main" id="{10479633-6DA8-4854-BD35-C254C0BCFDE4}"/>
              </a:ext>
            </a:extLst>
          </p:cNvPr>
          <p:cNvGrpSpPr/>
          <p:nvPr/>
        </p:nvGrpSpPr>
        <p:grpSpPr>
          <a:xfrm>
            <a:off x="2257516" y="4157888"/>
            <a:ext cx="7458759" cy="1256746"/>
            <a:chOff x="2257516" y="4134795"/>
            <a:chExt cx="7458759" cy="1256746"/>
          </a:xfrm>
        </p:grpSpPr>
        <p:sp>
          <p:nvSpPr>
            <p:cNvPr id="38" name="îṩ1iďé">
              <a:extLst>
                <a:ext uri="{FF2B5EF4-FFF2-40B4-BE49-F238E27FC236}">
                  <a16:creationId xmlns:a16="http://schemas.microsoft.com/office/drawing/2014/main" id="{037BADA0-0833-4674-ACF9-2B71C7A3C406}"/>
                </a:ext>
              </a:extLst>
            </p:cNvPr>
            <p:cNvSpPr/>
            <p:nvPr/>
          </p:nvSpPr>
          <p:spPr>
            <a:xfrm flipV="1">
              <a:off x="2257516" y="4134795"/>
              <a:ext cx="2460461" cy="6458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  <a:alpha val="5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9" name="íṧḷîḋe">
              <a:extLst>
                <a:ext uri="{FF2B5EF4-FFF2-40B4-BE49-F238E27FC236}">
                  <a16:creationId xmlns:a16="http://schemas.microsoft.com/office/drawing/2014/main" id="{394154EC-08C8-4531-8C4B-27809B4DD56C}"/>
                </a:ext>
              </a:extLst>
            </p:cNvPr>
            <p:cNvSpPr/>
            <p:nvPr/>
          </p:nvSpPr>
          <p:spPr>
            <a:xfrm flipV="1">
              <a:off x="3374897" y="4134795"/>
              <a:ext cx="2460461" cy="10292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  <a:alpha val="5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0" name="ïSľíḓè">
              <a:extLst>
                <a:ext uri="{FF2B5EF4-FFF2-40B4-BE49-F238E27FC236}">
                  <a16:creationId xmlns:a16="http://schemas.microsoft.com/office/drawing/2014/main" id="{71B0E075-8813-44F9-A8BC-1F17666AB607}"/>
                </a:ext>
              </a:extLst>
            </p:cNvPr>
            <p:cNvSpPr/>
            <p:nvPr/>
          </p:nvSpPr>
          <p:spPr>
            <a:xfrm flipV="1">
              <a:off x="4437465" y="4134795"/>
              <a:ext cx="2460461" cy="8557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1" name="iş1îḑê">
              <a:extLst>
                <a:ext uri="{FF2B5EF4-FFF2-40B4-BE49-F238E27FC236}">
                  <a16:creationId xmlns:a16="http://schemas.microsoft.com/office/drawing/2014/main" id="{3236B7AA-E983-4C52-B7AF-76DBDC2229A5}"/>
                </a:ext>
              </a:extLst>
            </p:cNvPr>
            <p:cNvSpPr/>
            <p:nvPr/>
          </p:nvSpPr>
          <p:spPr>
            <a:xfrm flipV="1">
              <a:off x="5133079" y="4134795"/>
              <a:ext cx="2460461" cy="12567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  <a:alpha val="5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2" name="îśḷîdè">
              <a:extLst>
                <a:ext uri="{FF2B5EF4-FFF2-40B4-BE49-F238E27FC236}">
                  <a16:creationId xmlns:a16="http://schemas.microsoft.com/office/drawing/2014/main" id="{E7CF27A2-00DD-41BE-862B-42013F8DE5FE}"/>
                </a:ext>
              </a:extLst>
            </p:cNvPr>
            <p:cNvSpPr/>
            <p:nvPr/>
          </p:nvSpPr>
          <p:spPr>
            <a:xfrm flipV="1">
              <a:off x="6167473" y="4134795"/>
              <a:ext cx="2460461" cy="76794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  <a:alpha val="5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43" name="îṩḻiďé">
              <a:extLst>
                <a:ext uri="{FF2B5EF4-FFF2-40B4-BE49-F238E27FC236}">
                  <a16:creationId xmlns:a16="http://schemas.microsoft.com/office/drawing/2014/main" id="{707A7632-299C-4834-8F61-F47EE24E52EC}"/>
                </a:ext>
              </a:extLst>
            </p:cNvPr>
            <p:cNvSpPr/>
            <p:nvPr/>
          </p:nvSpPr>
          <p:spPr>
            <a:xfrm flipV="1">
              <a:off x="7255814" y="4134795"/>
              <a:ext cx="2460461" cy="7041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6">
                <a:lumMod val="95000"/>
                <a:alpha val="5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5" name="îṧ1ide">
            <a:extLst>
              <a:ext uri="{FF2B5EF4-FFF2-40B4-BE49-F238E27FC236}">
                <a16:creationId xmlns:a16="http://schemas.microsoft.com/office/drawing/2014/main" id="{253F8B35-ABDD-4DEE-A149-093584B2BB60}"/>
              </a:ext>
            </a:extLst>
          </p:cNvPr>
          <p:cNvGrpSpPr/>
          <p:nvPr/>
        </p:nvGrpSpPr>
        <p:grpSpPr>
          <a:xfrm>
            <a:off x="8334099" y="2612795"/>
            <a:ext cx="410200" cy="410198"/>
            <a:chOff x="6470043" y="1482403"/>
            <a:chExt cx="410200" cy="410198"/>
          </a:xfrm>
        </p:grpSpPr>
        <p:sp>
          <p:nvSpPr>
            <p:cNvPr id="36" name="íšḷîďè">
              <a:extLst>
                <a:ext uri="{FF2B5EF4-FFF2-40B4-BE49-F238E27FC236}">
                  <a16:creationId xmlns:a16="http://schemas.microsoft.com/office/drawing/2014/main" id="{1830EBB4-BC9D-4AB0-BD69-88FA9A2C6A24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7" name="ísľídê">
              <a:extLst>
                <a:ext uri="{FF2B5EF4-FFF2-40B4-BE49-F238E27FC236}">
                  <a16:creationId xmlns:a16="http://schemas.microsoft.com/office/drawing/2014/main" id="{4383B0D9-0343-4D39-BE6B-D08BAB095A5A}"/>
                </a:ext>
              </a:extLst>
            </p:cNvPr>
            <p:cNvSpPr/>
            <p:nvPr/>
          </p:nvSpPr>
          <p:spPr>
            <a:xfrm>
              <a:off x="6586143" y="1623113"/>
              <a:ext cx="178001" cy="148188"/>
            </a:xfrm>
            <a:custGeom>
              <a:avLst/>
              <a:gdLst>
                <a:gd name="connsiteX0" fmla="*/ 483573 w 526297"/>
                <a:gd name="connsiteY0" fmla="*/ 133971 h 438150"/>
                <a:gd name="connsiteX1" fmla="*/ 527674 w 526297"/>
                <a:gd name="connsiteY1" fmla="*/ 178072 h 438150"/>
                <a:gd name="connsiteX2" fmla="*/ 527579 w 526297"/>
                <a:gd name="connsiteY2" fmla="*/ 181501 h 438150"/>
                <a:gd name="connsiteX3" fmla="*/ 514244 w 526297"/>
                <a:gd name="connsiteY3" fmla="*/ 355237 h 438150"/>
                <a:gd name="connsiteX4" fmla="*/ 485764 w 526297"/>
                <a:gd name="connsiteY4" fmla="*/ 381621 h 438150"/>
                <a:gd name="connsiteX5" fmla="*/ 454998 w 526297"/>
                <a:gd name="connsiteY5" fmla="*/ 381621 h 438150"/>
                <a:gd name="connsiteX6" fmla="*/ 454998 w 526297"/>
                <a:gd name="connsiteY6" fmla="*/ 438771 h 438150"/>
                <a:gd name="connsiteX7" fmla="*/ 435948 w 526297"/>
                <a:gd name="connsiteY7" fmla="*/ 438771 h 438150"/>
                <a:gd name="connsiteX8" fmla="*/ 435948 w 526297"/>
                <a:gd name="connsiteY8" fmla="*/ 381621 h 438150"/>
                <a:gd name="connsiteX9" fmla="*/ 93048 w 526297"/>
                <a:gd name="connsiteY9" fmla="*/ 381621 h 438150"/>
                <a:gd name="connsiteX10" fmla="*/ 93048 w 526297"/>
                <a:gd name="connsiteY10" fmla="*/ 438771 h 438150"/>
                <a:gd name="connsiteX11" fmla="*/ 73998 w 526297"/>
                <a:gd name="connsiteY11" fmla="*/ 438771 h 438150"/>
                <a:gd name="connsiteX12" fmla="*/ 73998 w 526297"/>
                <a:gd name="connsiteY12" fmla="*/ 381621 h 438150"/>
                <a:gd name="connsiteX13" fmla="*/ 43328 w 526297"/>
                <a:gd name="connsiteY13" fmla="*/ 381621 h 438150"/>
                <a:gd name="connsiteX14" fmla="*/ 14848 w 526297"/>
                <a:gd name="connsiteY14" fmla="*/ 355237 h 438150"/>
                <a:gd name="connsiteX15" fmla="*/ 1513 w 526297"/>
                <a:gd name="connsiteY15" fmla="*/ 181501 h 438150"/>
                <a:gd name="connsiteX16" fmla="*/ 42089 w 526297"/>
                <a:gd name="connsiteY16" fmla="*/ 134162 h 438150"/>
                <a:gd name="connsiteX17" fmla="*/ 45518 w 526297"/>
                <a:gd name="connsiteY17" fmla="*/ 134066 h 438150"/>
                <a:gd name="connsiteX18" fmla="*/ 101906 w 526297"/>
                <a:gd name="connsiteY18" fmla="*/ 180834 h 438150"/>
                <a:gd name="connsiteX19" fmla="*/ 121623 w 526297"/>
                <a:gd name="connsiteY19" fmla="*/ 286371 h 438150"/>
                <a:gd name="connsiteX20" fmla="*/ 407373 w 526297"/>
                <a:gd name="connsiteY20" fmla="*/ 286371 h 438150"/>
                <a:gd name="connsiteX21" fmla="*/ 427185 w 526297"/>
                <a:gd name="connsiteY21" fmla="*/ 180739 h 438150"/>
                <a:gd name="connsiteX22" fmla="*/ 483573 w 526297"/>
                <a:gd name="connsiteY22" fmla="*/ 133971 h 438150"/>
                <a:gd name="connsiteX23" fmla="*/ 416898 w 526297"/>
                <a:gd name="connsiteY23" fmla="*/ 621 h 438150"/>
                <a:gd name="connsiteX24" fmla="*/ 483573 w 526297"/>
                <a:gd name="connsiteY24" fmla="*/ 67296 h 438150"/>
                <a:gd name="connsiteX25" fmla="*/ 483573 w 526297"/>
                <a:gd name="connsiteY25" fmla="*/ 115397 h 438150"/>
                <a:gd name="connsiteX26" fmla="*/ 476429 w 526297"/>
                <a:gd name="connsiteY26" fmla="*/ 114921 h 438150"/>
                <a:gd name="connsiteX27" fmla="*/ 412040 w 526297"/>
                <a:gd name="connsiteY27" fmla="*/ 166451 h 438150"/>
                <a:gd name="connsiteX28" fmla="*/ 411564 w 526297"/>
                <a:gd name="connsiteY28" fmla="*/ 168737 h 438150"/>
                <a:gd name="connsiteX29" fmla="*/ 393086 w 526297"/>
                <a:gd name="connsiteY29" fmla="*/ 267321 h 438150"/>
                <a:gd name="connsiteX30" fmla="*/ 135911 w 526297"/>
                <a:gd name="connsiteY30" fmla="*/ 267321 h 438150"/>
                <a:gd name="connsiteX31" fmla="*/ 117432 w 526297"/>
                <a:gd name="connsiteY31" fmla="*/ 168737 h 438150"/>
                <a:gd name="connsiteX32" fmla="*/ 52567 w 526297"/>
                <a:gd name="connsiteY32" fmla="*/ 114921 h 438150"/>
                <a:gd name="connsiteX33" fmla="*/ 54948 w 526297"/>
                <a:gd name="connsiteY33" fmla="*/ 67296 h 438150"/>
                <a:gd name="connsiteX34" fmla="*/ 121623 w 526297"/>
                <a:gd name="connsiteY34" fmla="*/ 621 h 438150"/>
                <a:gd name="connsiteX35" fmla="*/ 416898 w 526297"/>
                <a:gd name="connsiteY3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297" h="438150">
                  <a:moveTo>
                    <a:pt x="483573" y="133971"/>
                  </a:moveTo>
                  <a:cubicBezTo>
                    <a:pt x="507957" y="133971"/>
                    <a:pt x="527674" y="153688"/>
                    <a:pt x="527674" y="178072"/>
                  </a:cubicBezTo>
                  <a:cubicBezTo>
                    <a:pt x="527674" y="179215"/>
                    <a:pt x="527674" y="180358"/>
                    <a:pt x="527579" y="181501"/>
                  </a:cubicBezTo>
                  <a:lnTo>
                    <a:pt x="514244" y="355237"/>
                  </a:lnTo>
                  <a:cubicBezTo>
                    <a:pt x="513101" y="370096"/>
                    <a:pt x="500718" y="381621"/>
                    <a:pt x="485764" y="381621"/>
                  </a:cubicBezTo>
                  <a:lnTo>
                    <a:pt x="454998" y="381621"/>
                  </a:lnTo>
                  <a:lnTo>
                    <a:pt x="454998" y="438771"/>
                  </a:lnTo>
                  <a:lnTo>
                    <a:pt x="435948" y="438771"/>
                  </a:lnTo>
                  <a:lnTo>
                    <a:pt x="435948" y="381621"/>
                  </a:lnTo>
                  <a:lnTo>
                    <a:pt x="93048" y="381621"/>
                  </a:lnTo>
                  <a:lnTo>
                    <a:pt x="93048" y="438771"/>
                  </a:lnTo>
                  <a:lnTo>
                    <a:pt x="73998" y="438771"/>
                  </a:lnTo>
                  <a:lnTo>
                    <a:pt x="73998" y="381621"/>
                  </a:lnTo>
                  <a:lnTo>
                    <a:pt x="43328" y="381621"/>
                  </a:lnTo>
                  <a:cubicBezTo>
                    <a:pt x="28373" y="381621"/>
                    <a:pt x="15991" y="370096"/>
                    <a:pt x="14848" y="355237"/>
                  </a:cubicBezTo>
                  <a:lnTo>
                    <a:pt x="1513" y="181501"/>
                  </a:lnTo>
                  <a:cubicBezTo>
                    <a:pt x="-392" y="157212"/>
                    <a:pt x="17801" y="135971"/>
                    <a:pt x="42089" y="134162"/>
                  </a:cubicBezTo>
                  <a:cubicBezTo>
                    <a:pt x="43232" y="134066"/>
                    <a:pt x="44375" y="134066"/>
                    <a:pt x="45518" y="134066"/>
                  </a:cubicBezTo>
                  <a:cubicBezTo>
                    <a:pt x="73141" y="134066"/>
                    <a:pt x="96858" y="153688"/>
                    <a:pt x="101906" y="180834"/>
                  </a:cubicBezTo>
                  <a:lnTo>
                    <a:pt x="121623" y="286371"/>
                  </a:lnTo>
                  <a:lnTo>
                    <a:pt x="407373" y="286371"/>
                  </a:lnTo>
                  <a:lnTo>
                    <a:pt x="427185" y="180739"/>
                  </a:lnTo>
                  <a:cubicBezTo>
                    <a:pt x="432233" y="153592"/>
                    <a:pt x="455951" y="133971"/>
                    <a:pt x="483573" y="133971"/>
                  </a:cubicBezTo>
                  <a:close/>
                  <a:moveTo>
                    <a:pt x="416898" y="621"/>
                  </a:moveTo>
                  <a:cubicBezTo>
                    <a:pt x="453760" y="621"/>
                    <a:pt x="483573" y="30434"/>
                    <a:pt x="483573" y="67296"/>
                  </a:cubicBezTo>
                  <a:lnTo>
                    <a:pt x="483573" y="115397"/>
                  </a:lnTo>
                  <a:cubicBezTo>
                    <a:pt x="481192" y="115112"/>
                    <a:pt x="478811" y="114921"/>
                    <a:pt x="476429" y="114921"/>
                  </a:cubicBezTo>
                  <a:cubicBezTo>
                    <a:pt x="445473" y="114921"/>
                    <a:pt x="418803" y="136448"/>
                    <a:pt x="412040" y="166451"/>
                  </a:cubicBezTo>
                  <a:lnTo>
                    <a:pt x="411564" y="168737"/>
                  </a:lnTo>
                  <a:lnTo>
                    <a:pt x="393086" y="267321"/>
                  </a:lnTo>
                  <a:lnTo>
                    <a:pt x="135911" y="267321"/>
                  </a:lnTo>
                  <a:lnTo>
                    <a:pt x="117432" y="168737"/>
                  </a:lnTo>
                  <a:cubicBezTo>
                    <a:pt x="111622" y="137495"/>
                    <a:pt x="84285" y="114921"/>
                    <a:pt x="52567" y="114921"/>
                  </a:cubicBezTo>
                  <a:lnTo>
                    <a:pt x="54948" y="67296"/>
                  </a:lnTo>
                  <a:cubicBezTo>
                    <a:pt x="54948" y="30434"/>
                    <a:pt x="84761" y="621"/>
                    <a:pt x="121623" y="621"/>
                  </a:cubicBezTo>
                  <a:lnTo>
                    <a:pt x="416898" y="62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6" name="iṡľíḋe">
            <a:extLst>
              <a:ext uri="{FF2B5EF4-FFF2-40B4-BE49-F238E27FC236}">
                <a16:creationId xmlns:a16="http://schemas.microsoft.com/office/drawing/2014/main" id="{29EF7DFE-62D9-412B-B211-18BDE17EB4AD}"/>
              </a:ext>
            </a:extLst>
          </p:cNvPr>
          <p:cNvGrpSpPr/>
          <p:nvPr/>
        </p:nvGrpSpPr>
        <p:grpSpPr>
          <a:xfrm>
            <a:off x="6171587" y="1530241"/>
            <a:ext cx="410200" cy="410198"/>
            <a:chOff x="6470043" y="1482403"/>
            <a:chExt cx="410200" cy="410198"/>
          </a:xfrm>
        </p:grpSpPr>
        <p:sp>
          <p:nvSpPr>
            <p:cNvPr id="34" name="ïsľiďê">
              <a:extLst>
                <a:ext uri="{FF2B5EF4-FFF2-40B4-BE49-F238E27FC236}">
                  <a16:creationId xmlns:a16="http://schemas.microsoft.com/office/drawing/2014/main" id="{44D40348-CB73-44F7-B63B-960C3C884427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5" name="ïSḻiḑé">
              <a:extLst>
                <a:ext uri="{FF2B5EF4-FFF2-40B4-BE49-F238E27FC236}">
                  <a16:creationId xmlns:a16="http://schemas.microsoft.com/office/drawing/2014/main" id="{FCACE61A-E0B5-4902-A7AF-D68B87ECACBA}"/>
                </a:ext>
              </a:extLst>
            </p:cNvPr>
            <p:cNvSpPr/>
            <p:nvPr/>
          </p:nvSpPr>
          <p:spPr>
            <a:xfrm>
              <a:off x="6586143" y="1592144"/>
              <a:ext cx="178001" cy="162108"/>
            </a:xfrm>
            <a:custGeom>
              <a:avLst/>
              <a:gdLst>
                <a:gd name="connsiteX0" fmla="*/ 125329 w 533400"/>
                <a:gd name="connsiteY0" fmla="*/ 229221 h 485775"/>
                <a:gd name="connsiteX1" fmla="*/ 125329 w 533400"/>
                <a:gd name="connsiteY1" fmla="*/ 276846 h 485775"/>
                <a:gd name="connsiteX2" fmla="*/ 144379 w 533400"/>
                <a:gd name="connsiteY2" fmla="*/ 276846 h 485775"/>
                <a:gd name="connsiteX3" fmla="*/ 144379 w 533400"/>
                <a:gd name="connsiteY3" fmla="*/ 229221 h 485775"/>
                <a:gd name="connsiteX4" fmla="*/ 392029 w 533400"/>
                <a:gd name="connsiteY4" fmla="*/ 229221 h 485775"/>
                <a:gd name="connsiteX5" fmla="*/ 392029 w 533400"/>
                <a:gd name="connsiteY5" fmla="*/ 276846 h 485775"/>
                <a:gd name="connsiteX6" fmla="*/ 411079 w 533400"/>
                <a:gd name="connsiteY6" fmla="*/ 276846 h 485775"/>
                <a:gd name="connsiteX7" fmla="*/ 411079 w 533400"/>
                <a:gd name="connsiteY7" fmla="*/ 229221 h 485775"/>
                <a:gd name="connsiteX8" fmla="*/ 534904 w 533400"/>
                <a:gd name="connsiteY8" fmla="*/ 229221 h 485775"/>
                <a:gd name="connsiteX9" fmla="*/ 534904 w 533400"/>
                <a:gd name="connsiteY9" fmla="*/ 457821 h 485775"/>
                <a:gd name="connsiteX10" fmla="*/ 506329 w 533400"/>
                <a:gd name="connsiteY10" fmla="*/ 486396 h 485775"/>
                <a:gd name="connsiteX11" fmla="*/ 30079 w 533400"/>
                <a:gd name="connsiteY11" fmla="*/ 486396 h 485775"/>
                <a:gd name="connsiteX12" fmla="*/ 1504 w 533400"/>
                <a:gd name="connsiteY12" fmla="*/ 457821 h 485775"/>
                <a:gd name="connsiteX13" fmla="*/ 1504 w 533400"/>
                <a:gd name="connsiteY13" fmla="*/ 229221 h 485775"/>
                <a:gd name="connsiteX14" fmla="*/ 125329 w 533400"/>
                <a:gd name="connsiteY14" fmla="*/ 229221 h 485775"/>
                <a:gd name="connsiteX15" fmla="*/ 372979 w 533400"/>
                <a:gd name="connsiteY15" fmla="*/ 621 h 485775"/>
                <a:gd name="connsiteX16" fmla="*/ 411079 w 533400"/>
                <a:gd name="connsiteY16" fmla="*/ 36816 h 485775"/>
                <a:gd name="connsiteX17" fmla="*/ 411079 w 533400"/>
                <a:gd name="connsiteY17" fmla="*/ 38721 h 485775"/>
                <a:gd name="connsiteX18" fmla="*/ 411079 w 533400"/>
                <a:gd name="connsiteY18" fmla="*/ 114921 h 485775"/>
                <a:gd name="connsiteX19" fmla="*/ 506329 w 533400"/>
                <a:gd name="connsiteY19" fmla="*/ 114921 h 485775"/>
                <a:gd name="connsiteX20" fmla="*/ 534904 w 533400"/>
                <a:gd name="connsiteY20" fmla="*/ 143496 h 485775"/>
                <a:gd name="connsiteX21" fmla="*/ 534904 w 533400"/>
                <a:gd name="connsiteY21" fmla="*/ 210171 h 485775"/>
                <a:gd name="connsiteX22" fmla="*/ 1504 w 533400"/>
                <a:gd name="connsiteY22" fmla="*/ 210171 h 485775"/>
                <a:gd name="connsiteX23" fmla="*/ 1504 w 533400"/>
                <a:gd name="connsiteY23" fmla="*/ 143496 h 485775"/>
                <a:gd name="connsiteX24" fmla="*/ 30079 w 533400"/>
                <a:gd name="connsiteY24" fmla="*/ 114921 h 485775"/>
                <a:gd name="connsiteX25" fmla="*/ 125329 w 533400"/>
                <a:gd name="connsiteY25" fmla="*/ 114921 h 485775"/>
                <a:gd name="connsiteX26" fmla="*/ 125329 w 533400"/>
                <a:gd name="connsiteY26" fmla="*/ 38721 h 485775"/>
                <a:gd name="connsiteX27" fmla="*/ 161524 w 533400"/>
                <a:gd name="connsiteY27" fmla="*/ 621 h 485775"/>
                <a:gd name="connsiteX28" fmla="*/ 163429 w 533400"/>
                <a:gd name="connsiteY28" fmla="*/ 621 h 485775"/>
                <a:gd name="connsiteX29" fmla="*/ 372979 w 533400"/>
                <a:gd name="connsiteY29" fmla="*/ 621 h 485775"/>
                <a:gd name="connsiteX30" fmla="*/ 372979 w 533400"/>
                <a:gd name="connsiteY30" fmla="*/ 19671 h 485775"/>
                <a:gd name="connsiteX31" fmla="*/ 163429 w 533400"/>
                <a:gd name="connsiteY31" fmla="*/ 19671 h 485775"/>
                <a:gd name="connsiteX32" fmla="*/ 144474 w 533400"/>
                <a:gd name="connsiteY32" fmla="*/ 37292 h 485775"/>
                <a:gd name="connsiteX33" fmla="*/ 144379 w 533400"/>
                <a:gd name="connsiteY33" fmla="*/ 38721 h 485775"/>
                <a:gd name="connsiteX34" fmla="*/ 144379 w 533400"/>
                <a:gd name="connsiteY34" fmla="*/ 114921 h 485775"/>
                <a:gd name="connsiteX35" fmla="*/ 392029 w 533400"/>
                <a:gd name="connsiteY35" fmla="*/ 114921 h 485775"/>
                <a:gd name="connsiteX36" fmla="*/ 392029 w 533400"/>
                <a:gd name="connsiteY36" fmla="*/ 38721 h 485775"/>
                <a:gd name="connsiteX37" fmla="*/ 375836 w 533400"/>
                <a:gd name="connsiteY37" fmla="*/ 19862 h 485775"/>
                <a:gd name="connsiteX38" fmla="*/ 374408 w 533400"/>
                <a:gd name="connsiteY38" fmla="*/ 19671 h 485775"/>
                <a:gd name="connsiteX39" fmla="*/ 372979 w 533400"/>
                <a:gd name="connsiteY39" fmla="*/ 1967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400" h="485775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57821"/>
                  </a:lnTo>
                  <a:cubicBezTo>
                    <a:pt x="534904" y="473632"/>
                    <a:pt x="522141" y="486396"/>
                    <a:pt x="506329" y="486396"/>
                  </a:cubicBezTo>
                  <a:lnTo>
                    <a:pt x="30079" y="486396"/>
                  </a:lnTo>
                  <a:cubicBezTo>
                    <a:pt x="14267" y="486396"/>
                    <a:pt x="1504" y="473632"/>
                    <a:pt x="1504" y="457821"/>
                  </a:cubicBez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372979" y="621"/>
                  </a:moveTo>
                  <a:cubicBezTo>
                    <a:pt x="393363" y="621"/>
                    <a:pt x="410031" y="16623"/>
                    <a:pt x="411079" y="36816"/>
                  </a:cubicBezTo>
                  <a:lnTo>
                    <a:pt x="411079" y="38721"/>
                  </a:lnTo>
                  <a:lnTo>
                    <a:pt x="411079" y="114921"/>
                  </a:lnTo>
                  <a:lnTo>
                    <a:pt x="506329" y="114921"/>
                  </a:lnTo>
                  <a:cubicBezTo>
                    <a:pt x="522141" y="114921"/>
                    <a:pt x="534904" y="127685"/>
                    <a:pt x="534904" y="143496"/>
                  </a:cubicBezTo>
                  <a:lnTo>
                    <a:pt x="534904" y="210171"/>
                  </a:lnTo>
                  <a:lnTo>
                    <a:pt x="1504" y="210171"/>
                  </a:lnTo>
                  <a:lnTo>
                    <a:pt x="1504" y="143496"/>
                  </a:lnTo>
                  <a:cubicBezTo>
                    <a:pt x="1504" y="127685"/>
                    <a:pt x="14267" y="114921"/>
                    <a:pt x="30079" y="114921"/>
                  </a:cubicBezTo>
                  <a:lnTo>
                    <a:pt x="125329" y="114921"/>
                  </a:lnTo>
                  <a:lnTo>
                    <a:pt x="125329" y="38721"/>
                  </a:lnTo>
                  <a:cubicBezTo>
                    <a:pt x="125329" y="18337"/>
                    <a:pt x="141331" y="1669"/>
                    <a:pt x="161524" y="621"/>
                  </a:cubicBezTo>
                  <a:lnTo>
                    <a:pt x="163429" y="621"/>
                  </a:lnTo>
                  <a:lnTo>
                    <a:pt x="372979" y="621"/>
                  </a:lnTo>
                  <a:close/>
                  <a:moveTo>
                    <a:pt x="372979" y="19671"/>
                  </a:moveTo>
                  <a:lnTo>
                    <a:pt x="163429" y="19671"/>
                  </a:lnTo>
                  <a:cubicBezTo>
                    <a:pt x="153428" y="19671"/>
                    <a:pt x="145141" y="27482"/>
                    <a:pt x="144474" y="37292"/>
                  </a:cubicBezTo>
                  <a:lnTo>
                    <a:pt x="144379" y="3872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38721"/>
                  </a:lnTo>
                  <a:cubicBezTo>
                    <a:pt x="392029" y="29196"/>
                    <a:pt x="384981" y="21290"/>
                    <a:pt x="375836" y="19862"/>
                  </a:cubicBezTo>
                  <a:lnTo>
                    <a:pt x="374408" y="19671"/>
                  </a:lnTo>
                  <a:lnTo>
                    <a:pt x="372979" y="1967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7" name="íśḷîḋê">
            <a:extLst>
              <a:ext uri="{FF2B5EF4-FFF2-40B4-BE49-F238E27FC236}">
                <a16:creationId xmlns:a16="http://schemas.microsoft.com/office/drawing/2014/main" id="{35A3DCB5-6690-428F-898A-1DDEC32A0610}"/>
              </a:ext>
            </a:extLst>
          </p:cNvPr>
          <p:cNvGrpSpPr/>
          <p:nvPr/>
        </p:nvGrpSpPr>
        <p:grpSpPr>
          <a:xfrm>
            <a:off x="4403037" y="1876152"/>
            <a:ext cx="410200" cy="410198"/>
            <a:chOff x="6470043" y="1482403"/>
            <a:chExt cx="410200" cy="410198"/>
          </a:xfrm>
        </p:grpSpPr>
        <p:sp>
          <p:nvSpPr>
            <p:cNvPr id="32" name="ïŝḷídê">
              <a:extLst>
                <a:ext uri="{FF2B5EF4-FFF2-40B4-BE49-F238E27FC236}">
                  <a16:creationId xmlns:a16="http://schemas.microsoft.com/office/drawing/2014/main" id="{A99FABB0-C44C-46E4-97A4-483FA72EA4B2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3" name="íṧlîďê">
              <a:extLst>
                <a:ext uri="{FF2B5EF4-FFF2-40B4-BE49-F238E27FC236}">
                  <a16:creationId xmlns:a16="http://schemas.microsoft.com/office/drawing/2014/main" id="{0721F1BC-2CC6-4BC7-942C-7D1217CCC61E}"/>
                </a:ext>
              </a:extLst>
            </p:cNvPr>
            <p:cNvSpPr/>
            <p:nvPr/>
          </p:nvSpPr>
          <p:spPr>
            <a:xfrm>
              <a:off x="6586143" y="1620752"/>
              <a:ext cx="178001" cy="133500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419 w 533400"/>
                <a:gd name="connsiteY9" fmla="*/ 198646 h 400050"/>
                <a:gd name="connsiteX10" fmla="*/ 351414 w 533400"/>
                <a:gd name="connsiteY10" fmla="*/ 204170 h 400050"/>
                <a:gd name="connsiteX11" fmla="*/ 351414 w 533400"/>
                <a:gd name="connsiteY11" fmla="*/ 204170 h 400050"/>
                <a:gd name="connsiteX12" fmla="*/ 267118 w 533400"/>
                <a:gd name="connsiteY12" fmla="*/ 315613 h 400050"/>
                <a:gd name="connsiteX13" fmla="*/ 264641 w 533400"/>
                <a:gd name="connsiteY13" fmla="*/ 318470 h 400050"/>
                <a:gd name="connsiteX14" fmla="*/ 224255 w 533400"/>
                <a:gd name="connsiteY14" fmla="*/ 318756 h 400050"/>
                <a:gd name="connsiteX15" fmla="*/ 224255 w 533400"/>
                <a:gd name="connsiteY15" fmla="*/ 318756 h 400050"/>
                <a:gd name="connsiteX16" fmla="*/ 162152 w 533400"/>
                <a:gd name="connsiteY16" fmla="*/ 257415 h 400050"/>
                <a:gd name="connsiteX17" fmla="*/ 160247 w 533400"/>
                <a:gd name="connsiteY17" fmla="*/ 255701 h 400050"/>
                <a:gd name="connsiteX18" fmla="*/ 120052 w 533400"/>
                <a:gd name="connsiteY18" fmla="*/ 259606 h 400050"/>
                <a:gd name="connsiteX19" fmla="*/ 120052 w 533400"/>
                <a:gd name="connsiteY19" fmla="*/ 259606 h 400050"/>
                <a:gd name="connsiteX20" fmla="*/ 32517 w 533400"/>
                <a:gd name="connsiteY20" fmla="*/ 366095 h 400050"/>
                <a:gd name="connsiteX21" fmla="*/ 30326 w 533400"/>
                <a:gd name="connsiteY21" fmla="*/ 372096 h 400050"/>
                <a:gd name="connsiteX22" fmla="*/ 39851 w 533400"/>
                <a:gd name="connsiteY22" fmla="*/ 381621 h 400050"/>
                <a:gd name="connsiteX23" fmla="*/ 39851 w 533400"/>
                <a:gd name="connsiteY23" fmla="*/ 381621 h 400050"/>
                <a:gd name="connsiteX24" fmla="*/ 497242 w 533400"/>
                <a:gd name="connsiteY24" fmla="*/ 381621 h 400050"/>
                <a:gd name="connsiteX25" fmla="*/ 502480 w 533400"/>
                <a:gd name="connsiteY25" fmla="*/ 380002 h 400050"/>
                <a:gd name="connsiteX26" fmla="*/ 505147 w 533400"/>
                <a:gd name="connsiteY26" fmla="*/ 366762 h 400050"/>
                <a:gd name="connsiteX27" fmla="*/ 505147 w 533400"/>
                <a:gd name="connsiteY27" fmla="*/ 366762 h 400050"/>
                <a:gd name="connsiteX28" fmla="*/ 397991 w 533400"/>
                <a:gd name="connsiteY28" fmla="*/ 205504 h 400050"/>
                <a:gd name="connsiteX29" fmla="*/ 391419 w 533400"/>
                <a:gd name="connsiteY29" fmla="*/ 198646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cxnSp>
        <p:nvCxnSpPr>
          <p:cNvPr id="8" name="直接连接符 12">
            <a:extLst>
              <a:ext uri="{FF2B5EF4-FFF2-40B4-BE49-F238E27FC236}">
                <a16:creationId xmlns:a16="http://schemas.microsoft.com/office/drawing/2014/main" id="{EB0703BA-37E6-4F9D-8CC9-5F2B34266F1F}"/>
              </a:ext>
            </a:extLst>
          </p:cNvPr>
          <p:cNvCxnSpPr/>
          <p:nvPr/>
        </p:nvCxnSpPr>
        <p:spPr>
          <a:xfrm flipV="1">
            <a:off x="3502429" y="3163891"/>
            <a:ext cx="0" cy="983367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3">
            <a:extLst>
              <a:ext uri="{FF2B5EF4-FFF2-40B4-BE49-F238E27FC236}">
                <a16:creationId xmlns:a16="http://schemas.microsoft.com/office/drawing/2014/main" id="{E5A78664-D918-4CAE-AB2C-2BE4E5E6D547}"/>
              </a:ext>
            </a:extLst>
          </p:cNvPr>
          <p:cNvCxnSpPr>
            <a:cxnSpLocks/>
          </p:cNvCxnSpPr>
          <p:nvPr/>
        </p:nvCxnSpPr>
        <p:spPr>
          <a:xfrm flipV="1">
            <a:off x="5682456" y="2898421"/>
            <a:ext cx="0" cy="1248838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4">
            <a:extLst>
              <a:ext uri="{FF2B5EF4-FFF2-40B4-BE49-F238E27FC236}">
                <a16:creationId xmlns:a16="http://schemas.microsoft.com/office/drawing/2014/main" id="{96FBAD2D-71EB-4392-B3C3-323010B58F7E}"/>
              </a:ext>
            </a:extLst>
          </p:cNvPr>
          <p:cNvCxnSpPr>
            <a:cxnSpLocks/>
          </p:cNvCxnSpPr>
          <p:nvPr/>
        </p:nvCxnSpPr>
        <p:spPr>
          <a:xfrm flipV="1">
            <a:off x="7412384" y="3028058"/>
            <a:ext cx="0" cy="1119201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5">
            <a:extLst>
              <a:ext uri="{FF2B5EF4-FFF2-40B4-BE49-F238E27FC236}">
                <a16:creationId xmlns:a16="http://schemas.microsoft.com/office/drawing/2014/main" id="{20262FC2-D8D2-40DE-8A3D-7C8F37394144}"/>
              </a:ext>
            </a:extLst>
          </p:cNvPr>
          <p:cNvCxnSpPr>
            <a:cxnSpLocks/>
          </p:cNvCxnSpPr>
          <p:nvPr/>
        </p:nvCxnSpPr>
        <p:spPr>
          <a:xfrm flipV="1">
            <a:off x="8530222" y="3163891"/>
            <a:ext cx="0" cy="983367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4">
            <a:extLst>
              <a:ext uri="{FF2B5EF4-FFF2-40B4-BE49-F238E27FC236}">
                <a16:creationId xmlns:a16="http://schemas.microsoft.com/office/drawing/2014/main" id="{D4DD2316-A261-45BC-9B45-9BBD53BDE063}"/>
              </a:ext>
            </a:extLst>
          </p:cNvPr>
          <p:cNvCxnSpPr/>
          <p:nvPr/>
        </p:nvCxnSpPr>
        <p:spPr>
          <a:xfrm flipV="1">
            <a:off x="4608137" y="2621487"/>
            <a:ext cx="0" cy="1525773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  <a:effectLst>
            <a:outerShdw blurRad="38100" dist="38100" algn="ctr" rotWithShape="0">
              <a:srgbClr val="000000">
                <a:alpha val="2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5">
            <a:extLst>
              <a:ext uri="{FF2B5EF4-FFF2-40B4-BE49-F238E27FC236}">
                <a16:creationId xmlns:a16="http://schemas.microsoft.com/office/drawing/2014/main" id="{3F778C50-A460-4A36-BE2C-FCE3E21F2236}"/>
              </a:ext>
            </a:extLst>
          </p:cNvPr>
          <p:cNvCxnSpPr/>
          <p:nvPr/>
        </p:nvCxnSpPr>
        <p:spPr>
          <a:xfrm flipV="1">
            <a:off x="6377989" y="2143154"/>
            <a:ext cx="0" cy="1991641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  <a:effectLst>
            <a:outerShdw blurRad="38100" dist="38100" algn="ctr" rotWithShape="0">
              <a:srgbClr val="000000">
                <a:alpha val="2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îṩ1îḍè">
            <a:extLst>
              <a:ext uri="{FF2B5EF4-FFF2-40B4-BE49-F238E27FC236}">
                <a16:creationId xmlns:a16="http://schemas.microsoft.com/office/drawing/2014/main" id="{79330FB2-7604-4854-B4FB-30E957C6ED1E}"/>
              </a:ext>
            </a:extLst>
          </p:cNvPr>
          <p:cNvSpPr/>
          <p:nvPr/>
        </p:nvSpPr>
        <p:spPr>
          <a:xfrm>
            <a:off x="2257516" y="3512071"/>
            <a:ext cx="2460461" cy="64581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5" name="í$liḓê">
            <a:extLst>
              <a:ext uri="{FF2B5EF4-FFF2-40B4-BE49-F238E27FC236}">
                <a16:creationId xmlns:a16="http://schemas.microsoft.com/office/drawing/2014/main" id="{0D979A73-5897-45E9-9D3E-293204CBC090}"/>
              </a:ext>
            </a:extLst>
          </p:cNvPr>
          <p:cNvSpPr/>
          <p:nvPr/>
        </p:nvSpPr>
        <p:spPr>
          <a:xfrm>
            <a:off x="3374897" y="3128679"/>
            <a:ext cx="2460461" cy="10292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ïṥļiḋê">
            <a:extLst>
              <a:ext uri="{FF2B5EF4-FFF2-40B4-BE49-F238E27FC236}">
                <a16:creationId xmlns:a16="http://schemas.microsoft.com/office/drawing/2014/main" id="{E94D5F43-6325-44B7-87E4-A584D12BECDE}"/>
              </a:ext>
            </a:extLst>
          </p:cNvPr>
          <p:cNvSpPr/>
          <p:nvPr/>
        </p:nvSpPr>
        <p:spPr>
          <a:xfrm>
            <a:off x="4437465" y="3302181"/>
            <a:ext cx="2460461" cy="85570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îSliḓe">
            <a:extLst>
              <a:ext uri="{FF2B5EF4-FFF2-40B4-BE49-F238E27FC236}">
                <a16:creationId xmlns:a16="http://schemas.microsoft.com/office/drawing/2014/main" id="{A7029798-C26B-45E9-B15E-CAC73D6702FE}"/>
              </a:ext>
            </a:extLst>
          </p:cNvPr>
          <p:cNvSpPr/>
          <p:nvPr/>
        </p:nvSpPr>
        <p:spPr>
          <a:xfrm>
            <a:off x="5133079" y="2901142"/>
            <a:ext cx="2460461" cy="12567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8" name="îṧ1îdè">
            <a:extLst>
              <a:ext uri="{FF2B5EF4-FFF2-40B4-BE49-F238E27FC236}">
                <a16:creationId xmlns:a16="http://schemas.microsoft.com/office/drawing/2014/main" id="{05D73200-5819-4CC6-B230-D4B670BE3DD9}"/>
              </a:ext>
            </a:extLst>
          </p:cNvPr>
          <p:cNvSpPr/>
          <p:nvPr/>
        </p:nvSpPr>
        <p:spPr>
          <a:xfrm>
            <a:off x="6167473" y="3389940"/>
            <a:ext cx="2460461" cy="76794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î$lîḍè">
            <a:extLst>
              <a:ext uri="{FF2B5EF4-FFF2-40B4-BE49-F238E27FC236}">
                <a16:creationId xmlns:a16="http://schemas.microsoft.com/office/drawing/2014/main" id="{36DD23EF-A965-4661-8E89-280547958D2F}"/>
              </a:ext>
            </a:extLst>
          </p:cNvPr>
          <p:cNvSpPr/>
          <p:nvPr/>
        </p:nvSpPr>
        <p:spPr>
          <a:xfrm>
            <a:off x="7255814" y="3453752"/>
            <a:ext cx="2460461" cy="7041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grpSp>
        <p:nvGrpSpPr>
          <p:cNvPr id="20" name="îṣļïḓè">
            <a:extLst>
              <a:ext uri="{FF2B5EF4-FFF2-40B4-BE49-F238E27FC236}">
                <a16:creationId xmlns:a16="http://schemas.microsoft.com/office/drawing/2014/main" id="{518FFF1D-A4E8-43F9-8CFE-DA1275B783D6}"/>
              </a:ext>
            </a:extLst>
          </p:cNvPr>
          <p:cNvGrpSpPr/>
          <p:nvPr/>
        </p:nvGrpSpPr>
        <p:grpSpPr>
          <a:xfrm>
            <a:off x="2715315" y="2160430"/>
            <a:ext cx="1559653" cy="915377"/>
            <a:chOff x="2715315" y="1799186"/>
            <a:chExt cx="1559653" cy="915377"/>
          </a:xfrm>
        </p:grpSpPr>
        <p:sp>
          <p:nvSpPr>
            <p:cNvPr id="30" name="îsļíďè">
              <a:extLst>
                <a:ext uri="{FF2B5EF4-FFF2-40B4-BE49-F238E27FC236}">
                  <a16:creationId xmlns:a16="http://schemas.microsoft.com/office/drawing/2014/main" id="{5C3E6994-9304-47FA-85FB-3B099F161B9B}"/>
                </a:ext>
              </a:extLst>
            </p:cNvPr>
            <p:cNvSpPr txBox="1"/>
            <p:nvPr/>
          </p:nvSpPr>
          <p:spPr bwMode="auto">
            <a:xfrm>
              <a:off x="2715315" y="1799186"/>
              <a:ext cx="1559653" cy="465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使命和现实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1" name="íšḻïḑé">
              <a:extLst>
                <a:ext uri="{FF2B5EF4-FFF2-40B4-BE49-F238E27FC236}">
                  <a16:creationId xmlns:a16="http://schemas.microsoft.com/office/drawing/2014/main" id="{B30ACC22-62D2-4A06-9E6E-B096CDE0123A}"/>
                </a:ext>
              </a:extLst>
            </p:cNvPr>
            <p:cNvSpPr/>
            <p:nvPr/>
          </p:nvSpPr>
          <p:spPr bwMode="auto">
            <a:xfrm>
              <a:off x="2715315" y="2077029"/>
              <a:ext cx="1559653" cy="637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OKR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登场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21" name="íšļíḋè">
            <a:extLst>
              <a:ext uri="{FF2B5EF4-FFF2-40B4-BE49-F238E27FC236}">
                <a16:creationId xmlns:a16="http://schemas.microsoft.com/office/drawing/2014/main" id="{5BADCC60-78AC-4D58-83EB-FE60FA5BE739}"/>
              </a:ext>
            </a:extLst>
          </p:cNvPr>
          <p:cNvGrpSpPr/>
          <p:nvPr/>
        </p:nvGrpSpPr>
        <p:grpSpPr>
          <a:xfrm>
            <a:off x="4880038" y="2087407"/>
            <a:ext cx="1559653" cy="915377"/>
            <a:chOff x="2715315" y="1799186"/>
            <a:chExt cx="1559653" cy="915377"/>
          </a:xfrm>
        </p:grpSpPr>
        <p:sp>
          <p:nvSpPr>
            <p:cNvPr id="28" name="ísļídê">
              <a:extLst>
                <a:ext uri="{FF2B5EF4-FFF2-40B4-BE49-F238E27FC236}">
                  <a16:creationId xmlns:a16="http://schemas.microsoft.com/office/drawing/2014/main" id="{1607D882-0B8D-4D2E-9355-FA99E5BE342C}"/>
                </a:ext>
              </a:extLst>
            </p:cNvPr>
            <p:cNvSpPr txBox="1"/>
            <p:nvPr/>
          </p:nvSpPr>
          <p:spPr bwMode="auto">
            <a:xfrm>
              <a:off x="2715315" y="1799186"/>
              <a:ext cx="1559653" cy="465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金苹果的诱惑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9" name="íṩḷïdé">
              <a:extLst>
                <a:ext uri="{FF2B5EF4-FFF2-40B4-BE49-F238E27FC236}">
                  <a16:creationId xmlns:a16="http://schemas.microsoft.com/office/drawing/2014/main" id="{6E328843-2A04-40B7-9FF3-32CAA29639C9}"/>
                </a:ext>
              </a:extLst>
            </p:cNvPr>
            <p:cNvSpPr/>
            <p:nvPr/>
          </p:nvSpPr>
          <p:spPr bwMode="auto">
            <a:xfrm>
              <a:off x="2715315" y="2077029"/>
              <a:ext cx="1559653" cy="637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OKR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惨败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22" name="íṩlíḍé">
            <a:extLst>
              <a:ext uri="{FF2B5EF4-FFF2-40B4-BE49-F238E27FC236}">
                <a16:creationId xmlns:a16="http://schemas.microsoft.com/office/drawing/2014/main" id="{1C618CDB-CEB7-4C48-8E3D-61D74D2FEA1A}"/>
              </a:ext>
            </a:extLst>
          </p:cNvPr>
          <p:cNvGrpSpPr/>
          <p:nvPr/>
        </p:nvGrpSpPr>
        <p:grpSpPr>
          <a:xfrm>
            <a:off x="6617876" y="2163798"/>
            <a:ext cx="1559653" cy="915377"/>
            <a:chOff x="2715315" y="1799186"/>
            <a:chExt cx="1559653" cy="915377"/>
          </a:xfrm>
        </p:grpSpPr>
        <p:sp>
          <p:nvSpPr>
            <p:cNvPr id="26" name="íṧlïḑé">
              <a:extLst>
                <a:ext uri="{FF2B5EF4-FFF2-40B4-BE49-F238E27FC236}">
                  <a16:creationId xmlns:a16="http://schemas.microsoft.com/office/drawing/2014/main" id="{4830D1D8-570B-49A1-A9CF-D5E5493B2F46}"/>
                </a:ext>
              </a:extLst>
            </p:cNvPr>
            <p:cNvSpPr txBox="1"/>
            <p:nvPr/>
          </p:nvSpPr>
          <p:spPr bwMode="auto">
            <a:xfrm>
              <a:off x="2715315" y="1799186"/>
              <a:ext cx="1559653" cy="465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能否逆袭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27" name="îṡ1iḍe">
              <a:extLst>
                <a:ext uri="{FF2B5EF4-FFF2-40B4-BE49-F238E27FC236}">
                  <a16:creationId xmlns:a16="http://schemas.microsoft.com/office/drawing/2014/main" id="{CA9DD191-5CF1-4C3E-A028-6C45D447C92F}"/>
                </a:ext>
              </a:extLst>
            </p:cNvPr>
            <p:cNvSpPr/>
            <p:nvPr/>
          </p:nvSpPr>
          <p:spPr bwMode="auto">
            <a:xfrm>
              <a:off x="2715315" y="2077029"/>
              <a:ext cx="1559653" cy="637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OKR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的反思和落地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cxnSp>
        <p:nvCxnSpPr>
          <p:cNvPr id="23" name="直接连接符 40">
            <a:extLst>
              <a:ext uri="{FF2B5EF4-FFF2-40B4-BE49-F238E27FC236}">
                <a16:creationId xmlns:a16="http://schemas.microsoft.com/office/drawing/2014/main" id="{014BD1B6-182F-4B68-AE9C-254BA7270C1B}"/>
              </a:ext>
            </a:extLst>
          </p:cNvPr>
          <p:cNvCxnSpPr>
            <a:cxnSpLocks/>
          </p:cNvCxnSpPr>
          <p:nvPr/>
        </p:nvCxnSpPr>
        <p:spPr>
          <a:xfrm>
            <a:off x="0" y="4154716"/>
            <a:ext cx="1219200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  <a:gs pos="53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1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46800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C8F72DA-BDE7-4DE7-865D-FD0BFD5D8CD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138723"/>
            <a:ext cx="10871201" cy="4995377"/>
            <a:chOff x="660400" y="1138723"/>
            <a:chExt cx="10871202" cy="4995377"/>
          </a:xfrm>
        </p:grpSpPr>
        <p:grpSp>
          <p:nvGrpSpPr>
            <p:cNvPr id="4" name="ïšḷïde">
              <a:extLst>
                <a:ext uri="{FF2B5EF4-FFF2-40B4-BE49-F238E27FC236}">
                  <a16:creationId xmlns:a16="http://schemas.microsoft.com/office/drawing/2014/main" id="{2F0E6838-DA33-4775-9CBD-E623AC936BDA}"/>
                </a:ext>
              </a:extLst>
            </p:cNvPr>
            <p:cNvGrpSpPr/>
            <p:nvPr/>
          </p:nvGrpSpPr>
          <p:grpSpPr>
            <a:xfrm>
              <a:off x="2247900" y="1138723"/>
              <a:ext cx="9283702" cy="4995377"/>
              <a:chOff x="2247900" y="1253424"/>
              <a:chExt cx="9070534" cy="4880676"/>
            </a:xfrm>
          </p:grpSpPr>
          <p:sp>
            <p:nvSpPr>
              <p:cNvPr id="8" name="ï$ļïďê">
                <a:extLst>
                  <a:ext uri="{FF2B5EF4-FFF2-40B4-BE49-F238E27FC236}">
                    <a16:creationId xmlns:a16="http://schemas.microsoft.com/office/drawing/2014/main" id="{2ADCEC26-D96D-474C-A612-01CE7784BE15}"/>
                  </a:ext>
                </a:extLst>
              </p:cNvPr>
              <p:cNvSpPr/>
              <p:nvPr/>
            </p:nvSpPr>
            <p:spPr>
              <a:xfrm>
                <a:off x="2247901" y="5342100"/>
                <a:ext cx="4977496" cy="7920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tx1">
                    <a:lumMod val="85000"/>
                    <a:lumOff val="1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9" name="iSlîḑé">
                <a:extLst>
                  <a:ext uri="{FF2B5EF4-FFF2-40B4-BE49-F238E27FC236}">
                    <a16:creationId xmlns:a16="http://schemas.microsoft.com/office/drawing/2014/main" id="{A157A534-5EFA-4596-ACB6-60FAD5899FC4}"/>
                  </a:ext>
                </a:extLst>
              </p:cNvPr>
              <p:cNvSpPr/>
              <p:nvPr/>
            </p:nvSpPr>
            <p:spPr>
              <a:xfrm>
                <a:off x="2247900" y="5342100"/>
                <a:ext cx="180000" cy="792000"/>
              </a:xfrm>
              <a:prstGeom prst="rect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tx1">
                    <a:lumMod val="85000"/>
                    <a:lumOff val="1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10" name="iṥľïḋè">
                <a:extLst>
                  <a:ext uri="{FF2B5EF4-FFF2-40B4-BE49-F238E27FC236}">
                    <a16:creationId xmlns:a16="http://schemas.microsoft.com/office/drawing/2014/main" id="{728441E3-F282-4847-89C2-120AAEC6EE29}"/>
                  </a:ext>
                </a:extLst>
              </p:cNvPr>
              <p:cNvSpPr/>
              <p:nvPr/>
            </p:nvSpPr>
            <p:spPr>
              <a:xfrm>
                <a:off x="3271159" y="5539372"/>
                <a:ext cx="2735942" cy="397456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我们只确定一个公司层面的目标，无论成败与否，我们需要聚焦在这一件事情上，即提升我们和供应商之间的关系。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ïs1iďé">
                <a:extLst>
                  <a:ext uri="{FF2B5EF4-FFF2-40B4-BE49-F238E27FC236}">
                    <a16:creationId xmlns:a16="http://schemas.microsoft.com/office/drawing/2014/main" id="{52D436C7-03EA-42AC-99C2-2B2F676116AC}"/>
                  </a:ext>
                </a:extLst>
              </p:cNvPr>
              <p:cNvSpPr txBox="1"/>
              <p:nvPr/>
            </p:nvSpPr>
            <p:spPr>
              <a:xfrm>
                <a:off x="2596765" y="5512567"/>
                <a:ext cx="674394" cy="4510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30613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01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30613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12" name="ïSļïḍê">
                <a:extLst>
                  <a:ext uri="{FF2B5EF4-FFF2-40B4-BE49-F238E27FC236}">
                    <a16:creationId xmlns:a16="http://schemas.microsoft.com/office/drawing/2014/main" id="{1F753C63-8FC6-4A31-B807-0D38C4F4A85C}"/>
                  </a:ext>
                </a:extLst>
              </p:cNvPr>
              <p:cNvSpPr/>
              <p:nvPr/>
            </p:nvSpPr>
            <p:spPr>
              <a:xfrm>
                <a:off x="3271160" y="4319931"/>
                <a:ext cx="4977496" cy="7920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tx1">
                    <a:lumMod val="85000"/>
                    <a:lumOff val="1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13" name="ïšliḑe">
                <a:extLst>
                  <a:ext uri="{FF2B5EF4-FFF2-40B4-BE49-F238E27FC236}">
                    <a16:creationId xmlns:a16="http://schemas.microsoft.com/office/drawing/2014/main" id="{765D4A2F-A203-48BD-B98F-DCA1D3C9E260}"/>
                  </a:ext>
                </a:extLst>
              </p:cNvPr>
              <p:cNvSpPr/>
              <p:nvPr/>
            </p:nvSpPr>
            <p:spPr>
              <a:xfrm>
                <a:off x="3271159" y="4319931"/>
                <a:ext cx="180000" cy="792000"/>
              </a:xfrm>
              <a:prstGeom prst="rect">
                <a:avLst/>
              </a:prstGeom>
              <a:solidFill>
                <a:schemeClr val="tx2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tx1">
                    <a:lumMod val="85000"/>
                    <a:lumOff val="1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14" name="îsḷiḍè">
                <a:extLst>
                  <a:ext uri="{FF2B5EF4-FFF2-40B4-BE49-F238E27FC236}">
                    <a16:creationId xmlns:a16="http://schemas.microsoft.com/office/drawing/2014/main" id="{9EF11CE6-A407-4B46-8092-9E0F658277FB}"/>
                  </a:ext>
                </a:extLst>
              </p:cNvPr>
              <p:cNvSpPr/>
              <p:nvPr/>
            </p:nvSpPr>
            <p:spPr>
              <a:xfrm>
                <a:off x="4294418" y="4517203"/>
                <a:ext cx="2735942" cy="397456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我们还会根据公司的目标给每个部门制定出关键结果。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išlîḑê">
                <a:extLst>
                  <a:ext uri="{FF2B5EF4-FFF2-40B4-BE49-F238E27FC236}">
                    <a16:creationId xmlns:a16="http://schemas.microsoft.com/office/drawing/2014/main" id="{3473F4F3-E26C-42DA-9FFB-7A11905AEC0D}"/>
                  </a:ext>
                </a:extLst>
              </p:cNvPr>
              <p:cNvSpPr txBox="1"/>
              <p:nvPr/>
            </p:nvSpPr>
            <p:spPr>
              <a:xfrm>
                <a:off x="3620024" y="4490398"/>
                <a:ext cx="674394" cy="4510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9CCD3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02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9CCD3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16" name="îśḷíḓê">
                <a:extLst>
                  <a:ext uri="{FF2B5EF4-FFF2-40B4-BE49-F238E27FC236}">
                    <a16:creationId xmlns:a16="http://schemas.microsoft.com/office/drawing/2014/main" id="{57DE4221-06BC-4813-964F-B7B1EE00C2A3}"/>
                  </a:ext>
                </a:extLst>
              </p:cNvPr>
              <p:cNvSpPr/>
              <p:nvPr/>
            </p:nvSpPr>
            <p:spPr>
              <a:xfrm>
                <a:off x="4294419" y="3297762"/>
                <a:ext cx="4977496" cy="7920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tx1">
                    <a:lumMod val="85000"/>
                    <a:lumOff val="1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17" name="ïṣlïdê">
                <a:extLst>
                  <a:ext uri="{FF2B5EF4-FFF2-40B4-BE49-F238E27FC236}">
                    <a16:creationId xmlns:a16="http://schemas.microsoft.com/office/drawing/2014/main" id="{DEAE860A-DBC4-48E4-A9A3-BEE99B18DDEC}"/>
                  </a:ext>
                </a:extLst>
              </p:cNvPr>
              <p:cNvSpPr/>
              <p:nvPr/>
            </p:nvSpPr>
            <p:spPr>
              <a:xfrm>
                <a:off x="4294418" y="3297762"/>
                <a:ext cx="180000" cy="792000"/>
              </a:xfrm>
              <a:prstGeom prst="rect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tx1">
                    <a:lumMod val="85000"/>
                    <a:lumOff val="1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18" name="íSļíḓê">
                <a:extLst>
                  <a:ext uri="{FF2B5EF4-FFF2-40B4-BE49-F238E27FC236}">
                    <a16:creationId xmlns:a16="http://schemas.microsoft.com/office/drawing/2014/main" id="{25950C82-9EC4-4C04-A618-130C97B73005}"/>
                  </a:ext>
                </a:extLst>
              </p:cNvPr>
              <p:cNvSpPr/>
              <p:nvPr/>
            </p:nvSpPr>
            <p:spPr>
              <a:xfrm>
                <a:off x="5317677" y="3495034"/>
                <a:ext cx="2735942" cy="397456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我们给每个关键结果附加一个信心指数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íS1ide">
                <a:extLst>
                  <a:ext uri="{FF2B5EF4-FFF2-40B4-BE49-F238E27FC236}">
                    <a16:creationId xmlns:a16="http://schemas.microsoft.com/office/drawing/2014/main" id="{0D81CD10-3CE3-445D-97EF-23E35A038028}"/>
                  </a:ext>
                </a:extLst>
              </p:cNvPr>
              <p:cNvSpPr txBox="1"/>
              <p:nvPr/>
            </p:nvSpPr>
            <p:spPr>
              <a:xfrm>
                <a:off x="4643283" y="3468229"/>
                <a:ext cx="674394" cy="4510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30613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03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30613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0" name="îṣļîde">
                <a:extLst>
                  <a:ext uri="{FF2B5EF4-FFF2-40B4-BE49-F238E27FC236}">
                    <a16:creationId xmlns:a16="http://schemas.microsoft.com/office/drawing/2014/main" id="{762950D6-7236-49F8-975D-9D64232F5FEC}"/>
                  </a:ext>
                </a:extLst>
              </p:cNvPr>
              <p:cNvSpPr/>
              <p:nvPr/>
            </p:nvSpPr>
            <p:spPr>
              <a:xfrm>
                <a:off x="5317678" y="2275593"/>
                <a:ext cx="4977496" cy="7920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tx1">
                    <a:lumMod val="85000"/>
                    <a:lumOff val="1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1" name="í$ľïḍe">
                <a:extLst>
                  <a:ext uri="{FF2B5EF4-FFF2-40B4-BE49-F238E27FC236}">
                    <a16:creationId xmlns:a16="http://schemas.microsoft.com/office/drawing/2014/main" id="{E5A6174D-333B-42BA-8460-78A5E2F78651}"/>
                  </a:ext>
                </a:extLst>
              </p:cNvPr>
              <p:cNvSpPr/>
              <p:nvPr/>
            </p:nvSpPr>
            <p:spPr>
              <a:xfrm>
                <a:off x="5317677" y="2275593"/>
                <a:ext cx="180000" cy="792000"/>
              </a:xfrm>
              <a:prstGeom prst="rect">
                <a:avLst/>
              </a:prstGeom>
              <a:solidFill>
                <a:schemeClr val="tx2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tx1">
                    <a:lumMod val="85000"/>
                    <a:lumOff val="1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2" name="iṡ1îḍê">
                <a:extLst>
                  <a:ext uri="{FF2B5EF4-FFF2-40B4-BE49-F238E27FC236}">
                    <a16:creationId xmlns:a16="http://schemas.microsoft.com/office/drawing/2014/main" id="{57D6C5D8-65C5-404B-BF55-99FB97E18162}"/>
                  </a:ext>
                </a:extLst>
              </p:cNvPr>
              <p:cNvSpPr/>
              <p:nvPr/>
            </p:nvSpPr>
            <p:spPr>
              <a:xfrm>
                <a:off x="6340936" y="2472865"/>
                <a:ext cx="2735942" cy="397456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在每周的例会上，我们都要盘点我们的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OKR, 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看看我们为实现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OKR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做了哪些事情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3" name="ïš1ïḓè">
                <a:extLst>
                  <a:ext uri="{FF2B5EF4-FFF2-40B4-BE49-F238E27FC236}">
                    <a16:creationId xmlns:a16="http://schemas.microsoft.com/office/drawing/2014/main" id="{61437301-AE17-4B34-815A-267CEB9BA834}"/>
                  </a:ext>
                </a:extLst>
              </p:cNvPr>
              <p:cNvSpPr txBox="1"/>
              <p:nvPr/>
            </p:nvSpPr>
            <p:spPr>
              <a:xfrm>
                <a:off x="5666542" y="2446060"/>
                <a:ext cx="674394" cy="4510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9CCD3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04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9CCD3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4" name="ïŝlîḍè">
                <a:extLst>
                  <a:ext uri="{FF2B5EF4-FFF2-40B4-BE49-F238E27FC236}">
                    <a16:creationId xmlns:a16="http://schemas.microsoft.com/office/drawing/2014/main" id="{7946E8E1-916A-49B0-A117-9212166AFA9D}"/>
                  </a:ext>
                </a:extLst>
              </p:cNvPr>
              <p:cNvSpPr/>
              <p:nvPr/>
            </p:nvSpPr>
            <p:spPr>
              <a:xfrm>
                <a:off x="6340938" y="1253424"/>
                <a:ext cx="4977496" cy="7920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tx1">
                    <a:lumMod val="85000"/>
                    <a:lumOff val="1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5" name="îṡlîďe">
                <a:extLst>
                  <a:ext uri="{FF2B5EF4-FFF2-40B4-BE49-F238E27FC236}">
                    <a16:creationId xmlns:a16="http://schemas.microsoft.com/office/drawing/2014/main" id="{94A54B97-455B-4DC0-809E-17EFDD11B7C1}"/>
                  </a:ext>
                </a:extLst>
              </p:cNvPr>
              <p:cNvSpPr/>
              <p:nvPr/>
            </p:nvSpPr>
            <p:spPr>
              <a:xfrm>
                <a:off x="6340936" y="1253424"/>
                <a:ext cx="180000" cy="792000"/>
              </a:xfrm>
              <a:prstGeom prst="rect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tx1">
                    <a:lumMod val="85000"/>
                    <a:lumOff val="1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6" name="i$ļíḍê">
                <a:extLst>
                  <a:ext uri="{FF2B5EF4-FFF2-40B4-BE49-F238E27FC236}">
                    <a16:creationId xmlns:a16="http://schemas.microsoft.com/office/drawing/2014/main" id="{E62FB216-A1FE-47BC-974D-7B5D208FD110}"/>
                  </a:ext>
                </a:extLst>
              </p:cNvPr>
              <p:cNvSpPr/>
              <p:nvPr/>
            </p:nvSpPr>
            <p:spPr>
              <a:xfrm>
                <a:off x="7364195" y="1450696"/>
                <a:ext cx="2735942" cy="397456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一起制定目标，一起帮团队找出关键结果，这才是真正的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OKR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  <p:sp>
            <p:nvSpPr>
              <p:cNvPr id="27" name="íṣļíḋè">
                <a:extLst>
                  <a:ext uri="{FF2B5EF4-FFF2-40B4-BE49-F238E27FC236}">
                    <a16:creationId xmlns:a16="http://schemas.microsoft.com/office/drawing/2014/main" id="{D0C4452D-B66F-4321-9638-C9B4915FBFAB}"/>
                  </a:ext>
                </a:extLst>
              </p:cNvPr>
              <p:cNvSpPr txBox="1"/>
              <p:nvPr/>
            </p:nvSpPr>
            <p:spPr>
              <a:xfrm>
                <a:off x="6689801" y="1423891"/>
                <a:ext cx="674394" cy="4510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30613"/>
                    </a:solidFill>
                    <a:effectLst/>
                    <a:uLnTx/>
                    <a:uFillTx/>
                    <a:latin typeface="Arial Narrow"/>
                    <a:ea typeface="+mn-ea"/>
                    <a:cs typeface="+mn-cs"/>
                  </a:rPr>
                  <a:t>05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30613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endParaRPr>
              </a:p>
            </p:txBody>
          </p:sp>
        </p:grpSp>
        <p:sp>
          <p:nvSpPr>
            <p:cNvPr id="5" name="îṧḷide">
              <a:extLst>
                <a:ext uri="{FF2B5EF4-FFF2-40B4-BE49-F238E27FC236}">
                  <a16:creationId xmlns:a16="http://schemas.microsoft.com/office/drawing/2014/main" id="{E2DA8B6D-AC76-4FC5-821E-B545F1CCFCFD}"/>
                </a:ext>
              </a:extLst>
            </p:cNvPr>
            <p:cNvSpPr txBox="1"/>
            <p:nvPr/>
          </p:nvSpPr>
          <p:spPr>
            <a:xfrm>
              <a:off x="660400" y="1143126"/>
              <a:ext cx="3759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E30613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反思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613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46513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3EEBA74-2A07-4ABC-8E1F-4B3FB2C2CA6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47141" y="1355582"/>
            <a:ext cx="7911519" cy="4958985"/>
            <a:chOff x="1947141" y="1355582"/>
            <a:chExt cx="7911519" cy="3787918"/>
          </a:xfrm>
        </p:grpSpPr>
        <p:sp>
          <p:nvSpPr>
            <p:cNvPr id="4" name="iṥḷiḍè">
              <a:extLst>
                <a:ext uri="{FF2B5EF4-FFF2-40B4-BE49-F238E27FC236}">
                  <a16:creationId xmlns:a16="http://schemas.microsoft.com/office/drawing/2014/main" id="{B56B3E84-9A7D-423C-B163-5C38B6889780}"/>
                </a:ext>
              </a:extLst>
            </p:cNvPr>
            <p:cNvSpPr/>
            <p:nvPr/>
          </p:nvSpPr>
          <p:spPr>
            <a:xfrm>
              <a:off x="1947141" y="2546350"/>
              <a:ext cx="2506518" cy="259715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cxnSp>
          <p:nvCxnSpPr>
            <p:cNvPr id="7" name="直接连接符 9">
              <a:extLst>
                <a:ext uri="{FF2B5EF4-FFF2-40B4-BE49-F238E27FC236}">
                  <a16:creationId xmlns:a16="http://schemas.microsoft.com/office/drawing/2014/main" id="{6E5A2CE6-9C15-4142-9BCA-8C8D0C667C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141" y="2552382"/>
              <a:ext cx="250651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ïṩḷíďê">
              <a:extLst>
                <a:ext uri="{FF2B5EF4-FFF2-40B4-BE49-F238E27FC236}">
                  <a16:creationId xmlns:a16="http://schemas.microsoft.com/office/drawing/2014/main" id="{5E0A1A1A-DDD5-4F10-8DE1-BB889CC9A57B}"/>
                </a:ext>
              </a:extLst>
            </p:cNvPr>
            <p:cNvSpPr txBox="1"/>
            <p:nvPr/>
          </p:nvSpPr>
          <p:spPr>
            <a:xfrm>
              <a:off x="2849984" y="3282461"/>
              <a:ext cx="700834" cy="587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E30613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03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30613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îšľïḓé">
              <a:extLst>
                <a:ext uri="{FF2B5EF4-FFF2-40B4-BE49-F238E27FC236}">
                  <a16:creationId xmlns:a16="http://schemas.microsoft.com/office/drawing/2014/main" id="{31445B9D-E34F-41F9-893B-7704EC8A9DBF}"/>
                </a:ext>
              </a:extLst>
            </p:cNvPr>
            <p:cNvSpPr txBox="1"/>
            <p:nvPr/>
          </p:nvSpPr>
          <p:spPr>
            <a:xfrm>
              <a:off x="2333340" y="1355582"/>
              <a:ext cx="7525320" cy="399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OKR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落地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cxnSp>
          <p:nvCxnSpPr>
            <p:cNvPr id="12" name="直接连接符 16">
              <a:extLst>
                <a:ext uri="{FF2B5EF4-FFF2-40B4-BE49-F238E27FC236}">
                  <a16:creationId xmlns:a16="http://schemas.microsoft.com/office/drawing/2014/main" id="{4541AE3C-C5D2-4232-AB07-C0975D9AA396}"/>
                </a:ext>
              </a:extLst>
            </p:cNvPr>
            <p:cNvCxnSpPr>
              <a:cxnSpLocks/>
            </p:cNvCxnSpPr>
            <p:nvPr/>
          </p:nvCxnSpPr>
          <p:spPr>
            <a:xfrm>
              <a:off x="5888665" y="2002063"/>
              <a:ext cx="414670" cy="0"/>
            </a:xfrm>
            <a:prstGeom prst="line">
              <a:avLst/>
            </a:prstGeom>
            <a:ln w="25400" cap="flat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079819-BA4E-4118-A26E-73B7C10B82C4}"/>
              </a:ext>
            </a:extLst>
          </p:cNvPr>
          <p:cNvGraphicFramePr>
            <a:graphicFrameLocks noGrp="1"/>
          </p:cNvGraphicFramePr>
          <p:nvPr/>
        </p:nvGraphicFramePr>
        <p:xfrm>
          <a:off x="4931830" y="2914485"/>
          <a:ext cx="5973233" cy="3325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16068">
                  <a:extLst>
                    <a:ext uri="{9D8B030D-6E8A-4147-A177-3AD203B41FA5}">
                      <a16:colId xmlns:a16="http://schemas.microsoft.com/office/drawing/2014/main" val="3654979615"/>
                    </a:ext>
                  </a:extLst>
                </a:gridCol>
                <a:gridCol w="2957165">
                  <a:extLst>
                    <a:ext uri="{9D8B030D-6E8A-4147-A177-3AD203B41FA5}">
                      <a16:colId xmlns:a16="http://schemas.microsoft.com/office/drawing/2014/main" val="1451136590"/>
                    </a:ext>
                  </a:extLst>
                </a:gridCol>
              </a:tblGrid>
              <a:tr h="16627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400" dirty="0">
                          <a:effectLst/>
                        </a:rPr>
                        <a:t>本周</a:t>
                      </a:r>
                      <a:endParaRPr lang="en-US" sz="2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P1: </a:t>
                      </a:r>
                      <a:r>
                        <a:rPr lang="zh-CN" sz="1100" dirty="0">
                          <a:effectLst/>
                        </a:rPr>
                        <a:t>完成材料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P1: </a:t>
                      </a:r>
                      <a:r>
                        <a:rPr lang="zh-CN" sz="1100" dirty="0">
                          <a:effectLst/>
                        </a:rPr>
                        <a:t>检测订单量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P1: </a:t>
                      </a:r>
                      <a:r>
                        <a:rPr lang="zh-CN" sz="1100" dirty="0">
                          <a:effectLst/>
                        </a:rPr>
                        <a:t>给内华达打电话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P2: </a:t>
                      </a:r>
                      <a:r>
                        <a:rPr lang="zh-CN" sz="1100" dirty="0">
                          <a:effectLst/>
                        </a:rPr>
                        <a:t>售后工作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P2: </a:t>
                      </a:r>
                      <a:r>
                        <a:rPr lang="zh-CN" sz="1100" dirty="0">
                          <a:effectLst/>
                        </a:rPr>
                        <a:t>准备团建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400" dirty="0">
                          <a:effectLst/>
                        </a:rPr>
                        <a:t>目标找到更多的客户</a:t>
                      </a:r>
                      <a:endParaRPr lang="en-US" sz="2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关键结果：客户</a:t>
                      </a:r>
                      <a:r>
                        <a:rPr lang="en-US" sz="1100" dirty="0">
                          <a:effectLst/>
                        </a:rPr>
                        <a:t> 5/10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关键结果：留存</a:t>
                      </a:r>
                      <a:r>
                        <a:rPr lang="en-US" sz="1100" dirty="0">
                          <a:effectLst/>
                        </a:rPr>
                        <a:t> 5/10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关键结果：收入</a:t>
                      </a:r>
                      <a:r>
                        <a:rPr lang="en-US" sz="1100" dirty="0">
                          <a:effectLst/>
                        </a:rPr>
                        <a:t>5/10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2481297"/>
                  </a:ext>
                </a:extLst>
              </a:tr>
              <a:tr h="16627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400" dirty="0">
                          <a:effectLst/>
                        </a:rPr>
                        <a:t>未来四周</a:t>
                      </a:r>
                      <a:endParaRPr lang="en-US" sz="2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销售漏斗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项目</a:t>
                      </a:r>
                      <a:r>
                        <a:rPr lang="en-US" sz="1100" dirty="0">
                          <a:effectLst/>
                        </a:rPr>
                        <a:t>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项目</a:t>
                      </a:r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项目</a:t>
                      </a:r>
                      <a:r>
                        <a:rPr lang="en-US" sz="1100" dirty="0">
                          <a:effectLst/>
                        </a:rPr>
                        <a:t>3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项目</a:t>
                      </a:r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项目</a:t>
                      </a:r>
                      <a:r>
                        <a:rPr lang="en-US" sz="11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400" dirty="0">
                          <a:effectLst/>
                        </a:rPr>
                        <a:t>状态指标</a:t>
                      </a:r>
                      <a:endParaRPr lang="en-US" sz="2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客户满意度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团队氛围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系统满意度</a:t>
                      </a:r>
                      <a:endParaRPr lang="en-US" sz="11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1048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158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74341-8E86-461F-A6B4-2ECF8EAF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OKR</a:t>
            </a:r>
            <a:r>
              <a:rPr lang="zh-CN" alt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最后的建议：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1705FF-B6CA-49F1-A106-DAA6CA4A9A72}"/>
              </a:ext>
            </a:extLst>
          </p:cNvPr>
          <p:cNvSpPr/>
          <p:nvPr/>
        </p:nvSpPr>
        <p:spPr>
          <a:xfrm>
            <a:off x="838200" y="1339188"/>
            <a:ext cx="10388600" cy="485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只设置一个公司级别的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OKR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给自己三个月的时间去挑战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OKR,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一周内可以完成的目标绝对称不上有挑战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目标里不要有传统的绩效考核指标，目标需要能够鼓舞人心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每周盘点，从公司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OKR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开始，然后沟通部门，不需要沟通个人的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OKR,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个人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OKR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一对一交流，每周必须确认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OKR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的进度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OKR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是自上而下关联的。先设定公司的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OKR,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然后是部门的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OKR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，最后是个人的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OKR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不是唯一你要做的事情，而是你必须要做的事情。要相信大家可以保证事情顺利进行，不要把每个任务都塞进你的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OKR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里。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周一的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OKR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进度确认是一个谈话，而不是汇报或指示。务必要讨论信息指数、状态指标和优先级的变化。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鼓励员工对公司的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OKR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提出意见和建议。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把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OKR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公之于众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周五的庆祝活动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59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英特尔的“粉碎行动”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3126E-ADC7-4522-BAC1-34810EC47712}"/>
              </a:ext>
            </a:extLst>
          </p:cNvPr>
          <p:cNvSpPr txBox="1"/>
          <p:nvPr/>
        </p:nvSpPr>
        <p:spPr>
          <a:xfrm>
            <a:off x="747252" y="1426069"/>
            <a:ext cx="61632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背景：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1978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英特尔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开发出了第一个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位高性能芯片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8086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，在市场大卖。但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8086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处理器很快就被速度更快且更容易实现编程的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摩托罗拉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68000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和新贵齐洛格公司的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Z8000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所取代。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战役口号： “必须干掉摩托罗拉”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策略：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1.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宣传该处理器以及英特尔的优势，它们能为客户能做的长效系统和服务。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2.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目标转为客户企业的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CEO.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秘密武器：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采用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OKR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结果：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赢得了胜利，并且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8086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衍生产品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8088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的销售促成了首款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IBM PC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的诞生。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0B2E4B-57AC-44CE-BAFA-2055FBA79B27}"/>
              </a:ext>
            </a:extLst>
          </p:cNvPr>
          <p:cNvGrpSpPr/>
          <p:nvPr/>
        </p:nvGrpSpPr>
        <p:grpSpPr>
          <a:xfrm>
            <a:off x="6958825" y="1104314"/>
            <a:ext cx="4872926" cy="5150681"/>
            <a:chOff x="6704825" y="1155114"/>
            <a:chExt cx="4872926" cy="5150681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61CD8DE-3E00-454B-9FF8-63AC5E496535}"/>
                </a:ext>
              </a:extLst>
            </p:cNvPr>
            <p:cNvSpPr/>
            <p:nvPr/>
          </p:nvSpPr>
          <p:spPr>
            <a:xfrm>
              <a:off x="8300352" y="3182008"/>
              <a:ext cx="2716897" cy="2716897"/>
            </a:xfrm>
            <a:custGeom>
              <a:avLst/>
              <a:gdLst>
                <a:gd name="connsiteX0" fmla="*/ 1928465 w 2716897"/>
                <a:gd name="connsiteY0" fmla="*/ 433178 h 2716897"/>
                <a:gd name="connsiteX1" fmla="*/ 2139797 w 2716897"/>
                <a:gd name="connsiteY1" fmla="*/ 255840 h 2716897"/>
                <a:gd name="connsiteX2" fmla="*/ 2308626 w 2716897"/>
                <a:gd name="connsiteY2" fmla="*/ 397505 h 2716897"/>
                <a:gd name="connsiteX3" fmla="*/ 2170680 w 2716897"/>
                <a:gd name="connsiteY3" fmla="*/ 636420 h 2716897"/>
                <a:gd name="connsiteX4" fmla="*/ 2389859 w 2716897"/>
                <a:gd name="connsiteY4" fmla="*/ 1016050 h 2716897"/>
                <a:gd name="connsiteX5" fmla="*/ 2665739 w 2716897"/>
                <a:gd name="connsiteY5" fmla="*/ 1016042 h 2716897"/>
                <a:gd name="connsiteX6" fmla="*/ 2704009 w 2716897"/>
                <a:gd name="connsiteY6" fmla="*/ 1233085 h 2716897"/>
                <a:gd name="connsiteX7" fmla="*/ 2444765 w 2716897"/>
                <a:gd name="connsiteY7" fmla="*/ 1327435 h 2716897"/>
                <a:gd name="connsiteX8" fmla="*/ 2368645 w 2716897"/>
                <a:gd name="connsiteY8" fmla="*/ 1759134 h 2716897"/>
                <a:gd name="connsiteX9" fmla="*/ 2579985 w 2716897"/>
                <a:gd name="connsiteY9" fmla="*/ 1936460 h 2716897"/>
                <a:gd name="connsiteX10" fmla="*/ 2469790 w 2716897"/>
                <a:gd name="connsiteY10" fmla="*/ 2127325 h 2716897"/>
                <a:gd name="connsiteX11" fmla="*/ 2210550 w 2716897"/>
                <a:gd name="connsiteY11" fmla="*/ 2032961 h 2716897"/>
                <a:gd name="connsiteX12" fmla="*/ 1874748 w 2716897"/>
                <a:gd name="connsiteY12" fmla="*/ 2314732 h 2716897"/>
                <a:gd name="connsiteX13" fmla="*/ 1922661 w 2716897"/>
                <a:gd name="connsiteY13" fmla="*/ 2586420 h 2716897"/>
                <a:gd name="connsiteX14" fmla="*/ 1715561 w 2716897"/>
                <a:gd name="connsiteY14" fmla="*/ 2661798 h 2716897"/>
                <a:gd name="connsiteX15" fmla="*/ 1577628 w 2716897"/>
                <a:gd name="connsiteY15" fmla="*/ 2422876 h 2716897"/>
                <a:gd name="connsiteX16" fmla="*/ 1139270 w 2716897"/>
                <a:gd name="connsiteY16" fmla="*/ 2422876 h 2716897"/>
                <a:gd name="connsiteX17" fmla="*/ 1001336 w 2716897"/>
                <a:gd name="connsiteY17" fmla="*/ 2661798 h 2716897"/>
                <a:gd name="connsiteX18" fmla="*/ 794236 w 2716897"/>
                <a:gd name="connsiteY18" fmla="*/ 2586420 h 2716897"/>
                <a:gd name="connsiteX19" fmla="*/ 842149 w 2716897"/>
                <a:gd name="connsiteY19" fmla="*/ 2314733 h 2716897"/>
                <a:gd name="connsiteX20" fmla="*/ 506347 w 2716897"/>
                <a:gd name="connsiteY20" fmla="*/ 2032962 h 2716897"/>
                <a:gd name="connsiteX21" fmla="*/ 247107 w 2716897"/>
                <a:gd name="connsiteY21" fmla="*/ 2127325 h 2716897"/>
                <a:gd name="connsiteX22" fmla="*/ 136912 w 2716897"/>
                <a:gd name="connsiteY22" fmla="*/ 1936460 h 2716897"/>
                <a:gd name="connsiteX23" fmla="*/ 348252 w 2716897"/>
                <a:gd name="connsiteY23" fmla="*/ 1759134 h 2716897"/>
                <a:gd name="connsiteX24" fmla="*/ 272132 w 2716897"/>
                <a:gd name="connsiteY24" fmla="*/ 1327435 h 2716897"/>
                <a:gd name="connsiteX25" fmla="*/ 12888 w 2716897"/>
                <a:gd name="connsiteY25" fmla="*/ 1233085 h 2716897"/>
                <a:gd name="connsiteX26" fmla="*/ 51158 w 2716897"/>
                <a:gd name="connsiteY26" fmla="*/ 1016042 h 2716897"/>
                <a:gd name="connsiteX27" fmla="*/ 327038 w 2716897"/>
                <a:gd name="connsiteY27" fmla="*/ 1016050 h 2716897"/>
                <a:gd name="connsiteX28" fmla="*/ 546217 w 2716897"/>
                <a:gd name="connsiteY28" fmla="*/ 636420 h 2716897"/>
                <a:gd name="connsiteX29" fmla="*/ 408271 w 2716897"/>
                <a:gd name="connsiteY29" fmla="*/ 397505 h 2716897"/>
                <a:gd name="connsiteX30" fmla="*/ 577100 w 2716897"/>
                <a:gd name="connsiteY30" fmla="*/ 255840 h 2716897"/>
                <a:gd name="connsiteX31" fmla="*/ 788432 w 2716897"/>
                <a:gd name="connsiteY31" fmla="*/ 433178 h 2716897"/>
                <a:gd name="connsiteX32" fmla="*/ 1200354 w 2716897"/>
                <a:gd name="connsiteY32" fmla="*/ 283251 h 2716897"/>
                <a:gd name="connsiteX33" fmla="*/ 1248253 w 2716897"/>
                <a:gd name="connsiteY33" fmla="*/ 11561 h 2716897"/>
                <a:gd name="connsiteX34" fmla="*/ 1468644 w 2716897"/>
                <a:gd name="connsiteY34" fmla="*/ 11561 h 2716897"/>
                <a:gd name="connsiteX35" fmla="*/ 1516543 w 2716897"/>
                <a:gd name="connsiteY35" fmla="*/ 283250 h 2716897"/>
                <a:gd name="connsiteX36" fmla="*/ 1928465 w 2716897"/>
                <a:gd name="connsiteY36" fmla="*/ 433177 h 2716897"/>
                <a:gd name="connsiteX37" fmla="*/ 1928465 w 2716897"/>
                <a:gd name="connsiteY37" fmla="*/ 433178 h 271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16897" h="2716897">
                  <a:moveTo>
                    <a:pt x="1928465" y="433178"/>
                  </a:moveTo>
                  <a:lnTo>
                    <a:pt x="2139797" y="255840"/>
                  </a:lnTo>
                  <a:lnTo>
                    <a:pt x="2308626" y="397505"/>
                  </a:lnTo>
                  <a:lnTo>
                    <a:pt x="2170680" y="636420"/>
                  </a:lnTo>
                  <a:cubicBezTo>
                    <a:pt x="2268768" y="746762"/>
                    <a:pt x="2343344" y="875932"/>
                    <a:pt x="2389859" y="1016050"/>
                  </a:cubicBezTo>
                  <a:lnTo>
                    <a:pt x="2665739" y="1016042"/>
                  </a:lnTo>
                  <a:lnTo>
                    <a:pt x="2704009" y="1233085"/>
                  </a:lnTo>
                  <a:lnTo>
                    <a:pt x="2444765" y="1327435"/>
                  </a:lnTo>
                  <a:cubicBezTo>
                    <a:pt x="2448978" y="1475011"/>
                    <a:pt x="2423078" y="1621899"/>
                    <a:pt x="2368645" y="1759134"/>
                  </a:cubicBezTo>
                  <a:lnTo>
                    <a:pt x="2579985" y="1936460"/>
                  </a:lnTo>
                  <a:lnTo>
                    <a:pt x="2469790" y="2127325"/>
                  </a:lnTo>
                  <a:lnTo>
                    <a:pt x="2210550" y="2032961"/>
                  </a:lnTo>
                  <a:cubicBezTo>
                    <a:pt x="2118917" y="2148719"/>
                    <a:pt x="2004659" y="2244593"/>
                    <a:pt x="1874748" y="2314732"/>
                  </a:cubicBezTo>
                  <a:lnTo>
                    <a:pt x="1922661" y="2586420"/>
                  </a:lnTo>
                  <a:lnTo>
                    <a:pt x="1715561" y="2661798"/>
                  </a:lnTo>
                  <a:lnTo>
                    <a:pt x="1577628" y="2422876"/>
                  </a:lnTo>
                  <a:cubicBezTo>
                    <a:pt x="1433025" y="2452652"/>
                    <a:pt x="1283872" y="2452652"/>
                    <a:pt x="1139270" y="2422876"/>
                  </a:cubicBezTo>
                  <a:lnTo>
                    <a:pt x="1001336" y="2661798"/>
                  </a:lnTo>
                  <a:lnTo>
                    <a:pt x="794236" y="2586420"/>
                  </a:lnTo>
                  <a:lnTo>
                    <a:pt x="842149" y="2314733"/>
                  </a:lnTo>
                  <a:cubicBezTo>
                    <a:pt x="712238" y="2244594"/>
                    <a:pt x="597980" y="2148720"/>
                    <a:pt x="506347" y="2032962"/>
                  </a:cubicBezTo>
                  <a:lnTo>
                    <a:pt x="247107" y="2127325"/>
                  </a:lnTo>
                  <a:lnTo>
                    <a:pt x="136912" y="1936460"/>
                  </a:lnTo>
                  <a:lnTo>
                    <a:pt x="348252" y="1759134"/>
                  </a:lnTo>
                  <a:cubicBezTo>
                    <a:pt x="293819" y="1621899"/>
                    <a:pt x="267919" y="1475011"/>
                    <a:pt x="272132" y="1327435"/>
                  </a:cubicBezTo>
                  <a:lnTo>
                    <a:pt x="12888" y="1233085"/>
                  </a:lnTo>
                  <a:lnTo>
                    <a:pt x="51158" y="1016042"/>
                  </a:lnTo>
                  <a:lnTo>
                    <a:pt x="327038" y="1016050"/>
                  </a:lnTo>
                  <a:cubicBezTo>
                    <a:pt x="373553" y="875933"/>
                    <a:pt x="448130" y="746762"/>
                    <a:pt x="546217" y="636420"/>
                  </a:cubicBezTo>
                  <a:lnTo>
                    <a:pt x="408271" y="397505"/>
                  </a:lnTo>
                  <a:lnTo>
                    <a:pt x="577100" y="255840"/>
                  </a:lnTo>
                  <a:lnTo>
                    <a:pt x="788432" y="433178"/>
                  </a:lnTo>
                  <a:cubicBezTo>
                    <a:pt x="914130" y="355741"/>
                    <a:pt x="1054288" y="304728"/>
                    <a:pt x="1200354" y="283251"/>
                  </a:cubicBezTo>
                  <a:lnTo>
                    <a:pt x="1248253" y="11561"/>
                  </a:lnTo>
                  <a:lnTo>
                    <a:pt x="1468644" y="11561"/>
                  </a:lnTo>
                  <a:lnTo>
                    <a:pt x="1516543" y="283250"/>
                  </a:lnTo>
                  <a:cubicBezTo>
                    <a:pt x="1662609" y="304727"/>
                    <a:pt x="1802767" y="355741"/>
                    <a:pt x="1928465" y="433177"/>
                  </a:cubicBezTo>
                  <a:lnTo>
                    <a:pt x="1928465" y="433178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9077" tIns="659280" rIns="569077" bIns="706796" numCol="1" spcCol="1270" anchor="ctr" anchorCtr="0">
              <a:noAutofit/>
            </a:bodyPr>
            <a:lstStyle/>
            <a:p>
              <a:pPr marL="0" marR="0" lvl="0" indent="0" algn="ctr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健康的文化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D2F26D3-D3C0-4216-8B33-55E4CC74B62D}"/>
                </a:ext>
              </a:extLst>
            </p:cNvPr>
            <p:cNvSpPr/>
            <p:nvPr/>
          </p:nvSpPr>
          <p:spPr>
            <a:xfrm>
              <a:off x="6914932" y="2491868"/>
              <a:ext cx="1975925" cy="1975925"/>
            </a:xfrm>
            <a:custGeom>
              <a:avLst/>
              <a:gdLst>
                <a:gd name="connsiteX0" fmla="*/ 1478480 w 1975925"/>
                <a:gd name="connsiteY0" fmla="*/ 500452 h 1975925"/>
                <a:gd name="connsiteX1" fmla="*/ 1769996 w 1975925"/>
                <a:gd name="connsiteY1" fmla="*/ 412594 h 1975925"/>
                <a:gd name="connsiteX2" fmla="*/ 1877263 w 1975925"/>
                <a:gd name="connsiteY2" fmla="*/ 598386 h 1975925"/>
                <a:gd name="connsiteX3" fmla="*/ 1655418 w 1975925"/>
                <a:gd name="connsiteY3" fmla="*/ 806917 h 1975925"/>
                <a:gd name="connsiteX4" fmla="*/ 1655418 w 1975925"/>
                <a:gd name="connsiteY4" fmla="*/ 1169007 h 1975925"/>
                <a:gd name="connsiteX5" fmla="*/ 1877263 w 1975925"/>
                <a:gd name="connsiteY5" fmla="*/ 1377539 h 1975925"/>
                <a:gd name="connsiteX6" fmla="*/ 1769996 w 1975925"/>
                <a:gd name="connsiteY6" fmla="*/ 1563331 h 1975925"/>
                <a:gd name="connsiteX7" fmla="*/ 1478480 w 1975925"/>
                <a:gd name="connsiteY7" fmla="*/ 1475473 h 1975925"/>
                <a:gd name="connsiteX8" fmla="*/ 1164901 w 1975925"/>
                <a:gd name="connsiteY8" fmla="*/ 1656518 h 1975925"/>
                <a:gd name="connsiteX9" fmla="*/ 1095230 w 1975925"/>
                <a:gd name="connsiteY9" fmla="*/ 1952907 h 1975925"/>
                <a:gd name="connsiteX10" fmla="*/ 880695 w 1975925"/>
                <a:gd name="connsiteY10" fmla="*/ 1952907 h 1975925"/>
                <a:gd name="connsiteX11" fmla="*/ 811024 w 1975925"/>
                <a:gd name="connsiteY11" fmla="*/ 1656519 h 1975925"/>
                <a:gd name="connsiteX12" fmla="*/ 497445 w 1975925"/>
                <a:gd name="connsiteY12" fmla="*/ 1475474 h 1975925"/>
                <a:gd name="connsiteX13" fmla="*/ 205929 w 1975925"/>
                <a:gd name="connsiteY13" fmla="*/ 1563331 h 1975925"/>
                <a:gd name="connsiteX14" fmla="*/ 98662 w 1975925"/>
                <a:gd name="connsiteY14" fmla="*/ 1377539 h 1975925"/>
                <a:gd name="connsiteX15" fmla="*/ 320507 w 1975925"/>
                <a:gd name="connsiteY15" fmla="*/ 1169008 h 1975925"/>
                <a:gd name="connsiteX16" fmla="*/ 320507 w 1975925"/>
                <a:gd name="connsiteY16" fmla="*/ 806918 h 1975925"/>
                <a:gd name="connsiteX17" fmla="*/ 98662 w 1975925"/>
                <a:gd name="connsiteY17" fmla="*/ 598386 h 1975925"/>
                <a:gd name="connsiteX18" fmla="*/ 205929 w 1975925"/>
                <a:gd name="connsiteY18" fmla="*/ 412594 h 1975925"/>
                <a:gd name="connsiteX19" fmla="*/ 497445 w 1975925"/>
                <a:gd name="connsiteY19" fmla="*/ 500452 h 1975925"/>
                <a:gd name="connsiteX20" fmla="*/ 811024 w 1975925"/>
                <a:gd name="connsiteY20" fmla="*/ 319407 h 1975925"/>
                <a:gd name="connsiteX21" fmla="*/ 880695 w 1975925"/>
                <a:gd name="connsiteY21" fmla="*/ 23018 h 1975925"/>
                <a:gd name="connsiteX22" fmla="*/ 1095230 w 1975925"/>
                <a:gd name="connsiteY22" fmla="*/ 23018 h 1975925"/>
                <a:gd name="connsiteX23" fmla="*/ 1164901 w 1975925"/>
                <a:gd name="connsiteY23" fmla="*/ 319406 h 1975925"/>
                <a:gd name="connsiteX24" fmla="*/ 1478480 w 1975925"/>
                <a:gd name="connsiteY24" fmla="*/ 500451 h 1975925"/>
                <a:gd name="connsiteX25" fmla="*/ 1478480 w 1975925"/>
                <a:gd name="connsiteY25" fmla="*/ 500452 h 197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75925" h="1975925">
                  <a:moveTo>
                    <a:pt x="1478480" y="500452"/>
                  </a:moveTo>
                  <a:lnTo>
                    <a:pt x="1769996" y="412594"/>
                  </a:lnTo>
                  <a:lnTo>
                    <a:pt x="1877263" y="598386"/>
                  </a:lnTo>
                  <a:lnTo>
                    <a:pt x="1655418" y="806917"/>
                  </a:lnTo>
                  <a:cubicBezTo>
                    <a:pt x="1687576" y="925472"/>
                    <a:pt x="1687576" y="1050453"/>
                    <a:pt x="1655418" y="1169007"/>
                  </a:cubicBezTo>
                  <a:lnTo>
                    <a:pt x="1877263" y="1377539"/>
                  </a:lnTo>
                  <a:lnTo>
                    <a:pt x="1769996" y="1563331"/>
                  </a:lnTo>
                  <a:lnTo>
                    <a:pt x="1478480" y="1475473"/>
                  </a:lnTo>
                  <a:cubicBezTo>
                    <a:pt x="1391887" y="1562600"/>
                    <a:pt x="1283651" y="1625090"/>
                    <a:pt x="1164901" y="1656518"/>
                  </a:cubicBezTo>
                  <a:lnTo>
                    <a:pt x="1095230" y="1952907"/>
                  </a:lnTo>
                  <a:lnTo>
                    <a:pt x="880695" y="1952907"/>
                  </a:lnTo>
                  <a:lnTo>
                    <a:pt x="811024" y="1656519"/>
                  </a:lnTo>
                  <a:cubicBezTo>
                    <a:pt x="692274" y="1625091"/>
                    <a:pt x="584037" y="1562601"/>
                    <a:pt x="497445" y="1475474"/>
                  </a:cubicBezTo>
                  <a:lnTo>
                    <a:pt x="205929" y="1563331"/>
                  </a:lnTo>
                  <a:lnTo>
                    <a:pt x="98662" y="1377539"/>
                  </a:lnTo>
                  <a:lnTo>
                    <a:pt x="320507" y="1169008"/>
                  </a:lnTo>
                  <a:cubicBezTo>
                    <a:pt x="288349" y="1050453"/>
                    <a:pt x="288349" y="925472"/>
                    <a:pt x="320507" y="806918"/>
                  </a:cubicBezTo>
                  <a:lnTo>
                    <a:pt x="98662" y="598386"/>
                  </a:lnTo>
                  <a:lnTo>
                    <a:pt x="205929" y="412594"/>
                  </a:lnTo>
                  <a:lnTo>
                    <a:pt x="497445" y="500452"/>
                  </a:lnTo>
                  <a:cubicBezTo>
                    <a:pt x="584038" y="413325"/>
                    <a:pt x="692274" y="350835"/>
                    <a:pt x="811024" y="319407"/>
                  </a:cubicBezTo>
                  <a:lnTo>
                    <a:pt x="880695" y="23018"/>
                  </a:lnTo>
                  <a:lnTo>
                    <a:pt x="1095230" y="23018"/>
                  </a:lnTo>
                  <a:lnTo>
                    <a:pt x="1164901" y="319406"/>
                  </a:lnTo>
                  <a:cubicBezTo>
                    <a:pt x="1283651" y="350834"/>
                    <a:pt x="1391888" y="413324"/>
                    <a:pt x="1478480" y="500451"/>
                  </a:cubicBezTo>
                  <a:lnTo>
                    <a:pt x="1478480" y="5004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350223"/>
                <a:satOff val="-47137"/>
                <a:lumOff val="23472"/>
                <a:alphaOff val="0"/>
              </a:schemeClr>
            </a:fillRef>
            <a:effectRef idx="0">
              <a:schemeClr val="accent1">
                <a:shade val="80000"/>
                <a:hueOff val="350223"/>
                <a:satOff val="-47137"/>
                <a:lumOff val="2347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0305" tIns="523312" rIns="520305" bIns="523312" numCol="1" spcCol="1270" anchor="ctr" anchorCtr="0">
              <a:noAutofit/>
            </a:bodyPr>
            <a:lstStyle/>
            <a:p>
              <a:pPr marL="0" marR="0" lvl="0" indent="0" algn="ctr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四大利器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907F7C-49D1-4D36-8D66-357E317E256B}"/>
                </a:ext>
              </a:extLst>
            </p:cNvPr>
            <p:cNvSpPr/>
            <p:nvPr/>
          </p:nvSpPr>
          <p:spPr>
            <a:xfrm rot="20225970">
              <a:off x="8278244" y="1371902"/>
              <a:ext cx="2371111" cy="2371111"/>
            </a:xfrm>
            <a:custGeom>
              <a:avLst/>
              <a:gdLst>
                <a:gd name="connsiteX0" fmla="*/ 1448608 w 1936003"/>
                <a:gd name="connsiteY0" fmla="*/ 490340 h 1936003"/>
                <a:gd name="connsiteX1" fmla="*/ 1734234 w 1936003"/>
                <a:gd name="connsiteY1" fmla="*/ 404258 h 1936003"/>
                <a:gd name="connsiteX2" fmla="*/ 1839334 w 1936003"/>
                <a:gd name="connsiteY2" fmla="*/ 586296 h 1936003"/>
                <a:gd name="connsiteX3" fmla="*/ 1621972 w 1936003"/>
                <a:gd name="connsiteY3" fmla="*/ 790614 h 1936003"/>
                <a:gd name="connsiteX4" fmla="*/ 1621972 w 1936003"/>
                <a:gd name="connsiteY4" fmla="*/ 1145389 h 1936003"/>
                <a:gd name="connsiteX5" fmla="*/ 1839334 w 1936003"/>
                <a:gd name="connsiteY5" fmla="*/ 1349707 h 1936003"/>
                <a:gd name="connsiteX6" fmla="*/ 1734234 w 1936003"/>
                <a:gd name="connsiteY6" fmla="*/ 1531745 h 1936003"/>
                <a:gd name="connsiteX7" fmla="*/ 1448608 w 1936003"/>
                <a:gd name="connsiteY7" fmla="*/ 1445663 h 1936003"/>
                <a:gd name="connsiteX8" fmla="*/ 1141364 w 1936003"/>
                <a:gd name="connsiteY8" fmla="*/ 1623050 h 1936003"/>
                <a:gd name="connsiteX9" fmla="*/ 1073101 w 1936003"/>
                <a:gd name="connsiteY9" fmla="*/ 1913450 h 1936003"/>
                <a:gd name="connsiteX10" fmla="*/ 862902 w 1936003"/>
                <a:gd name="connsiteY10" fmla="*/ 1913450 h 1936003"/>
                <a:gd name="connsiteX11" fmla="*/ 794638 w 1936003"/>
                <a:gd name="connsiteY11" fmla="*/ 1623050 h 1936003"/>
                <a:gd name="connsiteX12" fmla="*/ 487394 w 1936003"/>
                <a:gd name="connsiteY12" fmla="*/ 1445663 h 1936003"/>
                <a:gd name="connsiteX13" fmla="*/ 201769 w 1936003"/>
                <a:gd name="connsiteY13" fmla="*/ 1531745 h 1936003"/>
                <a:gd name="connsiteX14" fmla="*/ 96669 w 1936003"/>
                <a:gd name="connsiteY14" fmla="*/ 1349707 h 1936003"/>
                <a:gd name="connsiteX15" fmla="*/ 314031 w 1936003"/>
                <a:gd name="connsiteY15" fmla="*/ 1145389 h 1936003"/>
                <a:gd name="connsiteX16" fmla="*/ 314031 w 1936003"/>
                <a:gd name="connsiteY16" fmla="*/ 790614 h 1936003"/>
                <a:gd name="connsiteX17" fmla="*/ 96669 w 1936003"/>
                <a:gd name="connsiteY17" fmla="*/ 586296 h 1936003"/>
                <a:gd name="connsiteX18" fmla="*/ 201769 w 1936003"/>
                <a:gd name="connsiteY18" fmla="*/ 404258 h 1936003"/>
                <a:gd name="connsiteX19" fmla="*/ 487395 w 1936003"/>
                <a:gd name="connsiteY19" fmla="*/ 490340 h 1936003"/>
                <a:gd name="connsiteX20" fmla="*/ 794639 w 1936003"/>
                <a:gd name="connsiteY20" fmla="*/ 312953 h 1936003"/>
                <a:gd name="connsiteX21" fmla="*/ 862902 w 1936003"/>
                <a:gd name="connsiteY21" fmla="*/ 22553 h 1936003"/>
                <a:gd name="connsiteX22" fmla="*/ 1073101 w 1936003"/>
                <a:gd name="connsiteY22" fmla="*/ 22553 h 1936003"/>
                <a:gd name="connsiteX23" fmla="*/ 1141365 w 1936003"/>
                <a:gd name="connsiteY23" fmla="*/ 312953 h 1936003"/>
                <a:gd name="connsiteX24" fmla="*/ 1448609 w 1936003"/>
                <a:gd name="connsiteY24" fmla="*/ 490340 h 1936003"/>
                <a:gd name="connsiteX25" fmla="*/ 1448608 w 1936003"/>
                <a:gd name="connsiteY25" fmla="*/ 490340 h 193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36003" h="1936003">
                  <a:moveTo>
                    <a:pt x="1246102" y="489718"/>
                  </a:moveTo>
                  <a:lnTo>
                    <a:pt x="1453177" y="361467"/>
                  </a:lnTo>
                  <a:lnTo>
                    <a:pt x="1574536" y="482826"/>
                  </a:lnTo>
                  <a:lnTo>
                    <a:pt x="1446285" y="689900"/>
                  </a:lnTo>
                  <a:cubicBezTo>
                    <a:pt x="1495682" y="774854"/>
                    <a:pt x="1521560" y="871432"/>
                    <a:pt x="1521258" y="969702"/>
                  </a:cubicBezTo>
                  <a:lnTo>
                    <a:pt x="1735863" y="1084909"/>
                  </a:lnTo>
                  <a:lnTo>
                    <a:pt x="1691443" y="1250688"/>
                  </a:lnTo>
                  <a:lnTo>
                    <a:pt x="1447985" y="1243157"/>
                  </a:lnTo>
                  <a:cubicBezTo>
                    <a:pt x="1399112" y="1328412"/>
                    <a:pt x="1328412" y="1399112"/>
                    <a:pt x="1243156" y="1447986"/>
                  </a:cubicBezTo>
                  <a:lnTo>
                    <a:pt x="1250687" y="1691443"/>
                  </a:lnTo>
                  <a:lnTo>
                    <a:pt x="1084909" y="1735863"/>
                  </a:lnTo>
                  <a:lnTo>
                    <a:pt x="969702" y="1521258"/>
                  </a:lnTo>
                  <a:cubicBezTo>
                    <a:pt x="871432" y="1521560"/>
                    <a:pt x="774854" y="1495682"/>
                    <a:pt x="689900" y="1446285"/>
                  </a:cubicBezTo>
                  <a:lnTo>
                    <a:pt x="482826" y="1574536"/>
                  </a:lnTo>
                  <a:lnTo>
                    <a:pt x="361467" y="1453177"/>
                  </a:lnTo>
                  <a:lnTo>
                    <a:pt x="489718" y="1246103"/>
                  </a:lnTo>
                  <a:cubicBezTo>
                    <a:pt x="440321" y="1161149"/>
                    <a:pt x="414443" y="1064571"/>
                    <a:pt x="414745" y="966301"/>
                  </a:cubicBezTo>
                  <a:lnTo>
                    <a:pt x="200140" y="851094"/>
                  </a:lnTo>
                  <a:lnTo>
                    <a:pt x="244560" y="685315"/>
                  </a:lnTo>
                  <a:lnTo>
                    <a:pt x="488018" y="692846"/>
                  </a:lnTo>
                  <a:cubicBezTo>
                    <a:pt x="536891" y="607591"/>
                    <a:pt x="607591" y="536891"/>
                    <a:pt x="692847" y="488017"/>
                  </a:cubicBezTo>
                  <a:lnTo>
                    <a:pt x="685316" y="244560"/>
                  </a:lnTo>
                  <a:lnTo>
                    <a:pt x="851094" y="200140"/>
                  </a:lnTo>
                  <a:lnTo>
                    <a:pt x="966301" y="414745"/>
                  </a:lnTo>
                  <a:cubicBezTo>
                    <a:pt x="1064571" y="414443"/>
                    <a:pt x="1161149" y="440321"/>
                    <a:pt x="1246103" y="489718"/>
                  </a:cubicBezTo>
                  <a:lnTo>
                    <a:pt x="1246102" y="489718"/>
                  </a:lnTo>
                  <a:close/>
                </a:path>
              </a:pathLst>
            </a:custGeom>
            <a:solidFill>
              <a:schemeClr val="accent1">
                <a:lumMod val="25000"/>
                <a:lumOff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700445"/>
                <a:satOff val="-94275"/>
                <a:lumOff val="46945"/>
                <a:alphaOff val="0"/>
              </a:schemeClr>
            </a:fillRef>
            <a:effectRef idx="0">
              <a:schemeClr val="accent1">
                <a:shade val="80000"/>
                <a:hueOff val="700445"/>
                <a:satOff val="-94275"/>
                <a:lumOff val="4694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5036" tIns="665036" rIns="665036" bIns="665036" numCol="1" spcCol="1270" anchor="ctr" anchorCtr="0">
              <a:noAutofit/>
            </a:bodyPr>
            <a:lstStyle/>
            <a:p>
              <a:pPr marL="0" marR="0" lvl="0" indent="0" algn="ctr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7" name="Arrow: Circular 16">
              <a:extLst>
                <a:ext uri="{FF2B5EF4-FFF2-40B4-BE49-F238E27FC236}">
                  <a16:creationId xmlns:a16="http://schemas.microsoft.com/office/drawing/2014/main" id="{97B4AE18-13AB-47A0-905C-533D617D16D5}"/>
                </a:ext>
              </a:extLst>
            </p:cNvPr>
            <p:cNvSpPr/>
            <p:nvPr/>
          </p:nvSpPr>
          <p:spPr>
            <a:xfrm rot="1686991">
              <a:off x="8100123" y="2828167"/>
              <a:ext cx="3477628" cy="3477628"/>
            </a:xfrm>
            <a:prstGeom prst="circularArrow">
              <a:avLst>
                <a:gd name="adj1" fmla="val 4687"/>
                <a:gd name="adj2" fmla="val 475048"/>
                <a:gd name="adj3" fmla="val 2531489"/>
                <a:gd name="adj4" fmla="val 15828653"/>
                <a:gd name="adj5" fmla="val 5469"/>
              </a:avLst>
            </a:prstGeom>
            <a:solidFill>
              <a:srgbClr val="0070C0"/>
            </a:solidFill>
          </p:spPr>
          <p:style>
            <a:ln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" name="Shape 17">
              <a:extLst>
                <a:ext uri="{FF2B5EF4-FFF2-40B4-BE49-F238E27FC236}">
                  <a16:creationId xmlns:a16="http://schemas.microsoft.com/office/drawing/2014/main" id="{D99BB35E-3607-43B1-9646-E89D8281F947}"/>
                </a:ext>
              </a:extLst>
            </p:cNvPr>
            <p:cNvSpPr/>
            <p:nvPr/>
          </p:nvSpPr>
          <p:spPr>
            <a:xfrm rot="551128">
              <a:off x="6704825" y="2108936"/>
              <a:ext cx="2526714" cy="2526714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>
                <a:shade val="90000"/>
                <a:hueOff val="355806"/>
                <a:satOff val="-47137"/>
                <a:lumOff val="23059"/>
                <a:alphaOff val="0"/>
              </a:schemeClr>
            </a:lnRef>
            <a:fillRef idx="1">
              <a:schemeClr val="accent1">
                <a:shade val="90000"/>
                <a:hueOff val="355806"/>
                <a:satOff val="-47137"/>
                <a:lumOff val="23059"/>
                <a:alphaOff val="0"/>
              </a:schemeClr>
            </a:fillRef>
            <a:effectRef idx="0">
              <a:schemeClr val="accent1">
                <a:shade val="90000"/>
                <a:hueOff val="355806"/>
                <a:satOff val="-47137"/>
                <a:lumOff val="2305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rrow: Circular 18">
              <a:extLst>
                <a:ext uri="{FF2B5EF4-FFF2-40B4-BE49-F238E27FC236}">
                  <a16:creationId xmlns:a16="http://schemas.microsoft.com/office/drawing/2014/main" id="{9AA3A634-2B8A-4809-B784-2A2F3DCAC2D1}"/>
                </a:ext>
              </a:extLst>
            </p:cNvPr>
            <p:cNvSpPr/>
            <p:nvPr/>
          </p:nvSpPr>
          <p:spPr>
            <a:xfrm rot="1425861">
              <a:off x="8117915" y="1155114"/>
              <a:ext cx="2724306" cy="2724306"/>
            </a:xfrm>
            <a:prstGeom prst="circularArrow">
              <a:avLst>
                <a:gd name="adj1" fmla="val 5984"/>
                <a:gd name="adj2" fmla="val 394124"/>
                <a:gd name="adj3" fmla="val 13313824"/>
                <a:gd name="adj4" fmla="val 10508221"/>
                <a:gd name="adj5" fmla="val 6981"/>
              </a:avLst>
            </a:prstGeom>
            <a:solidFill>
              <a:schemeClr val="accent1">
                <a:lumMod val="25000"/>
                <a:lumOff val="75000"/>
              </a:schemeClr>
            </a:solidFill>
          </p:spPr>
          <p:style>
            <a:lnRef idx="0">
              <a:schemeClr val="accent1">
                <a:shade val="90000"/>
                <a:hueOff val="711612"/>
                <a:satOff val="-94275"/>
                <a:lumOff val="46118"/>
                <a:alphaOff val="0"/>
              </a:schemeClr>
            </a:lnRef>
            <a:fillRef idx="1">
              <a:schemeClr val="accent1">
                <a:shade val="90000"/>
                <a:hueOff val="711612"/>
                <a:satOff val="-94275"/>
                <a:lumOff val="46118"/>
                <a:alphaOff val="0"/>
              </a:schemeClr>
            </a:fillRef>
            <a:effectRef idx="0">
              <a:schemeClr val="accent1">
                <a:shade val="90000"/>
                <a:hueOff val="711612"/>
                <a:satOff val="-94275"/>
                <a:lumOff val="46118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E13532B-1538-4A77-B01C-32C14C4D7888}"/>
              </a:ext>
            </a:extLst>
          </p:cNvPr>
          <p:cNvSpPr txBox="1"/>
          <p:nvPr/>
        </p:nvSpPr>
        <p:spPr>
          <a:xfrm>
            <a:off x="9026520" y="230057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OKR = O+KR</a:t>
            </a:r>
          </a:p>
        </p:txBody>
      </p:sp>
    </p:spTree>
    <p:extLst>
      <p:ext uri="{BB962C8B-B14F-4D97-AF65-F5344CB8AC3E}">
        <p14:creationId xmlns:p14="http://schemas.microsoft.com/office/powerpoint/2010/main" val="33249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9D189-0830-4B95-8B83-57B1923D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红英的一点点反思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6490AB-A8C6-4C14-BF70-279B1521DBA0}"/>
              </a:ext>
            </a:extLst>
          </p:cNvPr>
          <p:cNvSpPr/>
          <p:nvPr/>
        </p:nvSpPr>
        <p:spPr>
          <a:xfrm>
            <a:off x="812800" y="1246182"/>
            <a:ext cx="10934700" cy="376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我是带着问题和求解的态度去读书的。但是书中并没有答案，却是真正思考的开始。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CBD881-A5A2-4145-AFF5-FC4862C07ABC}"/>
              </a:ext>
            </a:extLst>
          </p:cNvPr>
          <p:cNvGrpSpPr/>
          <p:nvPr/>
        </p:nvGrpSpPr>
        <p:grpSpPr>
          <a:xfrm>
            <a:off x="812800" y="2039011"/>
            <a:ext cx="3517462" cy="3875041"/>
            <a:chOff x="812800" y="2039011"/>
            <a:chExt cx="3517462" cy="38750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85860B-8D36-4FAC-8419-8E48248C9F11}"/>
                </a:ext>
              </a:extLst>
            </p:cNvPr>
            <p:cNvSpPr/>
            <p:nvPr/>
          </p:nvSpPr>
          <p:spPr>
            <a:xfrm>
              <a:off x="812800" y="2039011"/>
              <a:ext cx="3517462" cy="33818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C5931-5B3C-4ABC-AA45-863C1F96FCC8}"/>
                </a:ext>
              </a:extLst>
            </p:cNvPr>
            <p:cNvSpPr txBox="1"/>
            <p:nvPr/>
          </p:nvSpPr>
          <p:spPr>
            <a:xfrm>
              <a:off x="924910" y="2228193"/>
              <a:ext cx="3216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OKR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可以解决什么问题？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10/10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4AED21-DDF2-417C-9131-E7950F3E69E8}"/>
                </a:ext>
              </a:extLst>
            </p:cNvPr>
            <p:cNvSpPr txBox="1"/>
            <p:nvPr/>
          </p:nvSpPr>
          <p:spPr>
            <a:xfrm>
              <a:off x="924910" y="2774731"/>
              <a:ext cx="3216166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让我们开始思考公司，团队，个人的目标，如果还没有开始的话。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让我们开始公开讨论公司，团队，个人的目标。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让我们看清当下最重要的事情而不是最紧急的事情。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让目标的落地更靠谱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……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028BBE-3430-4419-9D11-7D0C3011FFF0}"/>
              </a:ext>
            </a:extLst>
          </p:cNvPr>
          <p:cNvGrpSpPr/>
          <p:nvPr/>
        </p:nvGrpSpPr>
        <p:grpSpPr>
          <a:xfrm>
            <a:off x="8256533" y="2039011"/>
            <a:ext cx="3517462" cy="3381813"/>
            <a:chOff x="4521419" y="2039011"/>
            <a:chExt cx="3517462" cy="338181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A4BB28-9842-4028-86FE-0EBE37680BE1}"/>
                </a:ext>
              </a:extLst>
            </p:cNvPr>
            <p:cNvSpPr/>
            <p:nvPr/>
          </p:nvSpPr>
          <p:spPr>
            <a:xfrm>
              <a:off x="4521419" y="2039011"/>
              <a:ext cx="3517462" cy="33818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8703C2-EADC-412A-9263-66C0C6CC3752}"/>
                </a:ext>
              </a:extLst>
            </p:cNvPr>
            <p:cNvSpPr txBox="1"/>
            <p:nvPr/>
          </p:nvSpPr>
          <p:spPr>
            <a:xfrm>
              <a:off x="4672067" y="2228193"/>
              <a:ext cx="3216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OKR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不能解决什么问题？ 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0/10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3CD76D-BCFC-41DF-AE2E-08C2567F8793}"/>
                </a:ext>
              </a:extLst>
            </p:cNvPr>
            <p:cNvSpPr txBox="1"/>
            <p:nvPr/>
          </p:nvSpPr>
          <p:spPr>
            <a:xfrm>
              <a:off x="4672067" y="2774731"/>
              <a:ext cx="32161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识别出战略型目标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资源的不充分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……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22B86F-5340-4E49-B0F6-00D1AC6C7A5F}"/>
              </a:ext>
            </a:extLst>
          </p:cNvPr>
          <p:cNvGrpSpPr/>
          <p:nvPr/>
        </p:nvGrpSpPr>
        <p:grpSpPr>
          <a:xfrm>
            <a:off x="4549885" y="2039010"/>
            <a:ext cx="3517462" cy="3381813"/>
            <a:chOff x="8256533" y="2039011"/>
            <a:chExt cx="3517462" cy="33818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FCFD98-4BE1-49D3-BE90-71B064EF9C8C}"/>
                </a:ext>
              </a:extLst>
            </p:cNvPr>
            <p:cNvSpPr/>
            <p:nvPr/>
          </p:nvSpPr>
          <p:spPr>
            <a:xfrm>
              <a:off x="8256533" y="2039011"/>
              <a:ext cx="3517462" cy="3381813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AD5CD7-5C83-43AE-9FE2-2262B1E4FEAE}"/>
                </a:ext>
              </a:extLst>
            </p:cNvPr>
            <p:cNvSpPr txBox="1"/>
            <p:nvPr/>
          </p:nvSpPr>
          <p:spPr>
            <a:xfrm>
              <a:off x="8256533" y="2228193"/>
              <a:ext cx="3216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OKR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可能解决什么问题？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5/10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C24336-98E9-49C9-9837-439568DBBB04}"/>
                </a:ext>
              </a:extLst>
            </p:cNvPr>
            <p:cNvSpPr txBox="1"/>
            <p:nvPr/>
          </p:nvSpPr>
          <p:spPr>
            <a:xfrm>
              <a:off x="8256533" y="2753711"/>
              <a:ext cx="321616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激活低迷的士气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向公开透明民主的企业文化转型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开始坦诚的沟通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团队快速熟悉和消解不信任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……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74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1070-8A0A-400D-98D4-D1A0457A2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Share Your Thoughts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427680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1070-8A0A-400D-98D4-D1A0457A2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Q3 OKR Review</a:t>
            </a:r>
            <a:endParaRPr lang="zh-CN" alt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FD6DF4-C385-48B3-B76F-64E06DD7DF2B}"/>
              </a:ext>
            </a:extLst>
          </p:cNvPr>
          <p:cNvSpPr/>
          <p:nvPr/>
        </p:nvSpPr>
        <p:spPr>
          <a:xfrm>
            <a:off x="741223" y="1907740"/>
            <a:ext cx="66492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u="sng" dirty="0">
                <a:solidFill>
                  <a:srgbClr val="0563C1"/>
                </a:solidFill>
                <a:latin typeface="Calibri" panose="020F0502020204030204" pitchFamily="34" charset="0"/>
                <a:ea typeface="SimSun" panose="02010600030101010101" pitchFamily="2" charset="-122"/>
                <a:hlinkClick r:id="rId2"/>
              </a:rPr>
              <a:t>https://sigmatechnologygroup.sharepoint.com/:f:/s/tp9k/El4rgLM930BPvTWuCvBJDZIBRbCyqxFU5-lhVg7y656ejQ?e=TWpEzt</a:t>
            </a:r>
            <a:endParaRPr lang="zh-CN" altLang="zh-CN" sz="2000" dirty="0">
              <a:effectLst/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8053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1070-8A0A-400D-98D4-D1A0457A2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Test What You Learnt </a:t>
            </a:r>
            <a:endParaRPr lang="zh-CN" altLang="en-US" b="1" dirty="0"/>
          </a:p>
        </p:txBody>
      </p:sp>
      <p:pic>
        <p:nvPicPr>
          <p:cNvPr id="3" name="Content Placeholder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7C3CD5-19BA-4C7A-A582-16E9253C5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716" y="1559895"/>
            <a:ext cx="4437856" cy="4437856"/>
          </a:xfrm>
        </p:spPr>
      </p:pic>
    </p:spTree>
    <p:extLst>
      <p:ext uri="{BB962C8B-B14F-4D97-AF65-F5344CB8AC3E}">
        <p14:creationId xmlns:p14="http://schemas.microsoft.com/office/powerpoint/2010/main" val="1525075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7138-E1C7-446F-8A2B-69EBA696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 you!</a:t>
            </a:r>
            <a:endParaRPr lang="zh-CN" altLang="en-US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BF7742A2-6DEE-4CD9-BC92-AAC923C1C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5770" y="1193142"/>
            <a:ext cx="4876800" cy="4876800"/>
          </a:xfrm>
        </p:spPr>
      </p:pic>
    </p:spTree>
    <p:extLst>
      <p:ext uri="{BB962C8B-B14F-4D97-AF65-F5344CB8AC3E}">
        <p14:creationId xmlns:p14="http://schemas.microsoft.com/office/powerpoint/2010/main" val="124140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03275" y="473268"/>
            <a:ext cx="10572198" cy="997196"/>
          </a:xfrm>
        </p:spPr>
        <p:txBody>
          <a:bodyPr/>
          <a:lstStyle/>
          <a:p>
            <a:r>
              <a:rPr lang="en-US" altLang="zh-CN" dirty="0"/>
              <a:t>OKR=O+KR</a:t>
            </a:r>
            <a:br>
              <a:rPr lang="en-US" altLang="zh-CN" dirty="0"/>
            </a:b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3455-8011-453A-8A67-0245D24079EE}"/>
              </a:ext>
            </a:extLst>
          </p:cNvPr>
          <p:cNvSpPr txBox="1"/>
          <p:nvPr/>
        </p:nvSpPr>
        <p:spPr>
          <a:xfrm>
            <a:off x="6536459" y="1078208"/>
            <a:ext cx="461356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O: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你想要实现的东西，不要将其夸大或缩小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能带来价值的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重要的而具体的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具有行动导向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能鼓舞人心的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KR: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检查和监控我们如何达到目标的标准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是结果而不是行为描述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具体的、有时限的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具有挑战性的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但又必须能实现的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可衡量、可验证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6836D-B1F3-446E-A1C2-E4F22312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63" y="1078208"/>
            <a:ext cx="5463957" cy="2630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ACF014-F061-4A46-974D-2D7BE5FCD7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10"/>
          <a:stretch/>
        </p:blipFill>
        <p:spPr>
          <a:xfrm>
            <a:off x="816527" y="3736529"/>
            <a:ext cx="5463957" cy="27965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CC46BE-EB91-48C4-8AE5-8F9B7E5AF95C}"/>
              </a:ext>
            </a:extLst>
          </p:cNvPr>
          <p:cNvSpPr txBox="1"/>
          <p:nvPr/>
        </p:nvSpPr>
        <p:spPr>
          <a:xfrm>
            <a:off x="6536459" y="5577019"/>
            <a:ext cx="4272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每个季度最多制定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3-5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OKR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每个目标对应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个或更少的关键结果。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10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09901" y="433769"/>
            <a:ext cx="10572198" cy="498598"/>
          </a:xfrm>
        </p:spPr>
        <p:txBody>
          <a:bodyPr/>
          <a:lstStyle/>
          <a:p>
            <a:r>
              <a:rPr lang="en-US" dirty="0"/>
              <a:t>OKR</a:t>
            </a:r>
            <a:r>
              <a:rPr lang="zh-CN" altLang="en-US" dirty="0"/>
              <a:t>的四大利器</a:t>
            </a:r>
            <a:endParaRPr lang="ru-RU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E62EF56-6BA7-4C7E-AD79-1F33FD8EB2A2}"/>
              </a:ext>
            </a:extLst>
          </p:cNvPr>
          <p:cNvSpPr/>
          <p:nvPr/>
        </p:nvSpPr>
        <p:spPr>
          <a:xfrm>
            <a:off x="6488756" y="4053627"/>
            <a:ext cx="3956196" cy="2054911"/>
          </a:xfrm>
          <a:custGeom>
            <a:avLst/>
            <a:gdLst>
              <a:gd name="connsiteX0" fmla="*/ 0 w 2497506"/>
              <a:gd name="connsiteY0" fmla="*/ 161782 h 1617818"/>
              <a:gd name="connsiteX1" fmla="*/ 161782 w 2497506"/>
              <a:gd name="connsiteY1" fmla="*/ 0 h 1617818"/>
              <a:gd name="connsiteX2" fmla="*/ 2335724 w 2497506"/>
              <a:gd name="connsiteY2" fmla="*/ 0 h 1617818"/>
              <a:gd name="connsiteX3" fmla="*/ 2497506 w 2497506"/>
              <a:gd name="connsiteY3" fmla="*/ 161782 h 1617818"/>
              <a:gd name="connsiteX4" fmla="*/ 2497506 w 2497506"/>
              <a:gd name="connsiteY4" fmla="*/ 1456036 h 1617818"/>
              <a:gd name="connsiteX5" fmla="*/ 2335724 w 2497506"/>
              <a:gd name="connsiteY5" fmla="*/ 1617818 h 1617818"/>
              <a:gd name="connsiteX6" fmla="*/ 161782 w 2497506"/>
              <a:gd name="connsiteY6" fmla="*/ 1617818 h 1617818"/>
              <a:gd name="connsiteX7" fmla="*/ 0 w 2497506"/>
              <a:gd name="connsiteY7" fmla="*/ 1456036 h 1617818"/>
              <a:gd name="connsiteX8" fmla="*/ 0 w 2497506"/>
              <a:gd name="connsiteY8" fmla="*/ 161782 h 161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7506" h="1617818">
                <a:moveTo>
                  <a:pt x="0" y="161782"/>
                </a:moveTo>
                <a:cubicBezTo>
                  <a:pt x="0" y="72432"/>
                  <a:pt x="72432" y="0"/>
                  <a:pt x="161782" y="0"/>
                </a:cubicBezTo>
                <a:lnTo>
                  <a:pt x="2335724" y="0"/>
                </a:lnTo>
                <a:cubicBezTo>
                  <a:pt x="2425074" y="0"/>
                  <a:pt x="2497506" y="72432"/>
                  <a:pt x="2497506" y="161782"/>
                </a:cubicBezTo>
                <a:lnTo>
                  <a:pt x="2497506" y="1456036"/>
                </a:lnTo>
                <a:cubicBezTo>
                  <a:pt x="2497506" y="1545386"/>
                  <a:pt x="2425074" y="1617818"/>
                  <a:pt x="2335724" y="1617818"/>
                </a:cubicBezTo>
                <a:lnTo>
                  <a:pt x="161782" y="1617818"/>
                </a:lnTo>
                <a:cubicBezTo>
                  <a:pt x="72432" y="1617818"/>
                  <a:pt x="0" y="1545386"/>
                  <a:pt x="0" y="1456036"/>
                </a:cubicBezTo>
                <a:lnTo>
                  <a:pt x="0" y="161782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370" tIns="508573" rIns="104118" bIns="104118" numCol="1" spcCol="1270" anchor="t" anchorCtr="0">
            <a:noAutofit/>
          </a:bodyPr>
          <a:lstStyle/>
          <a:p>
            <a:pPr marL="171450" marR="0" lvl="1" indent="-17145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D181C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6CF7E87-A1F7-46EB-89AF-1C899865E692}"/>
              </a:ext>
            </a:extLst>
          </p:cNvPr>
          <p:cNvSpPr/>
          <p:nvPr/>
        </p:nvSpPr>
        <p:spPr>
          <a:xfrm>
            <a:off x="1333500" y="4053627"/>
            <a:ext cx="3956196" cy="2054911"/>
          </a:xfrm>
          <a:custGeom>
            <a:avLst/>
            <a:gdLst>
              <a:gd name="connsiteX0" fmla="*/ 0 w 2497506"/>
              <a:gd name="connsiteY0" fmla="*/ 161782 h 1617818"/>
              <a:gd name="connsiteX1" fmla="*/ 161782 w 2497506"/>
              <a:gd name="connsiteY1" fmla="*/ 0 h 1617818"/>
              <a:gd name="connsiteX2" fmla="*/ 2335724 w 2497506"/>
              <a:gd name="connsiteY2" fmla="*/ 0 h 1617818"/>
              <a:gd name="connsiteX3" fmla="*/ 2497506 w 2497506"/>
              <a:gd name="connsiteY3" fmla="*/ 161782 h 1617818"/>
              <a:gd name="connsiteX4" fmla="*/ 2497506 w 2497506"/>
              <a:gd name="connsiteY4" fmla="*/ 1456036 h 1617818"/>
              <a:gd name="connsiteX5" fmla="*/ 2335724 w 2497506"/>
              <a:gd name="connsiteY5" fmla="*/ 1617818 h 1617818"/>
              <a:gd name="connsiteX6" fmla="*/ 161782 w 2497506"/>
              <a:gd name="connsiteY6" fmla="*/ 1617818 h 1617818"/>
              <a:gd name="connsiteX7" fmla="*/ 0 w 2497506"/>
              <a:gd name="connsiteY7" fmla="*/ 1456036 h 1617818"/>
              <a:gd name="connsiteX8" fmla="*/ 0 w 2497506"/>
              <a:gd name="connsiteY8" fmla="*/ 161782 h 161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7506" h="1617818">
                <a:moveTo>
                  <a:pt x="0" y="161782"/>
                </a:moveTo>
                <a:cubicBezTo>
                  <a:pt x="0" y="72432"/>
                  <a:pt x="72432" y="0"/>
                  <a:pt x="161782" y="0"/>
                </a:cubicBezTo>
                <a:lnTo>
                  <a:pt x="2335724" y="0"/>
                </a:lnTo>
                <a:cubicBezTo>
                  <a:pt x="2425074" y="0"/>
                  <a:pt x="2497506" y="72432"/>
                  <a:pt x="2497506" y="161782"/>
                </a:cubicBezTo>
                <a:lnTo>
                  <a:pt x="2497506" y="1456036"/>
                </a:lnTo>
                <a:cubicBezTo>
                  <a:pt x="2497506" y="1545386"/>
                  <a:pt x="2425074" y="1617818"/>
                  <a:pt x="2335724" y="1617818"/>
                </a:cubicBezTo>
                <a:lnTo>
                  <a:pt x="161782" y="1617818"/>
                </a:lnTo>
                <a:cubicBezTo>
                  <a:pt x="72432" y="1617818"/>
                  <a:pt x="0" y="1545386"/>
                  <a:pt x="0" y="1456036"/>
                </a:cubicBezTo>
                <a:lnTo>
                  <a:pt x="0" y="161782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9848" tIns="634303" rIns="979100" bIns="229848" numCol="1" spcCol="1270" anchor="t" anchorCtr="0">
            <a:noAutofit/>
          </a:bodyPr>
          <a:lstStyle/>
          <a:p>
            <a:pPr marL="285750" marR="0" lvl="1" indent="-285750" algn="l" defTabSz="1778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0D181C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03400EA-867C-4A9B-BE60-6905DA64B57C}"/>
              </a:ext>
            </a:extLst>
          </p:cNvPr>
          <p:cNvSpPr/>
          <p:nvPr/>
        </p:nvSpPr>
        <p:spPr>
          <a:xfrm>
            <a:off x="6488757" y="1316455"/>
            <a:ext cx="3956195" cy="1851615"/>
          </a:xfrm>
          <a:custGeom>
            <a:avLst/>
            <a:gdLst>
              <a:gd name="connsiteX0" fmla="*/ 0 w 2497506"/>
              <a:gd name="connsiteY0" fmla="*/ 161782 h 1617818"/>
              <a:gd name="connsiteX1" fmla="*/ 161782 w 2497506"/>
              <a:gd name="connsiteY1" fmla="*/ 0 h 1617818"/>
              <a:gd name="connsiteX2" fmla="*/ 2335724 w 2497506"/>
              <a:gd name="connsiteY2" fmla="*/ 0 h 1617818"/>
              <a:gd name="connsiteX3" fmla="*/ 2497506 w 2497506"/>
              <a:gd name="connsiteY3" fmla="*/ 161782 h 1617818"/>
              <a:gd name="connsiteX4" fmla="*/ 2497506 w 2497506"/>
              <a:gd name="connsiteY4" fmla="*/ 1456036 h 1617818"/>
              <a:gd name="connsiteX5" fmla="*/ 2335724 w 2497506"/>
              <a:gd name="connsiteY5" fmla="*/ 1617818 h 1617818"/>
              <a:gd name="connsiteX6" fmla="*/ 161782 w 2497506"/>
              <a:gd name="connsiteY6" fmla="*/ 1617818 h 1617818"/>
              <a:gd name="connsiteX7" fmla="*/ 0 w 2497506"/>
              <a:gd name="connsiteY7" fmla="*/ 1456036 h 1617818"/>
              <a:gd name="connsiteX8" fmla="*/ 0 w 2497506"/>
              <a:gd name="connsiteY8" fmla="*/ 161782 h 161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7506" h="1617818">
                <a:moveTo>
                  <a:pt x="0" y="161782"/>
                </a:moveTo>
                <a:cubicBezTo>
                  <a:pt x="0" y="72432"/>
                  <a:pt x="72432" y="0"/>
                  <a:pt x="161782" y="0"/>
                </a:cubicBezTo>
                <a:lnTo>
                  <a:pt x="2335724" y="0"/>
                </a:lnTo>
                <a:cubicBezTo>
                  <a:pt x="2425074" y="0"/>
                  <a:pt x="2497506" y="72432"/>
                  <a:pt x="2497506" y="161782"/>
                </a:cubicBezTo>
                <a:lnTo>
                  <a:pt x="2497506" y="1456036"/>
                </a:lnTo>
                <a:cubicBezTo>
                  <a:pt x="2497506" y="1545386"/>
                  <a:pt x="2425074" y="1617818"/>
                  <a:pt x="2335724" y="1617818"/>
                </a:cubicBezTo>
                <a:lnTo>
                  <a:pt x="161782" y="1617818"/>
                </a:lnTo>
                <a:cubicBezTo>
                  <a:pt x="72432" y="1617818"/>
                  <a:pt x="0" y="1545386"/>
                  <a:pt x="0" y="1456036"/>
                </a:cubicBezTo>
                <a:lnTo>
                  <a:pt x="0" y="161782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9100" tIns="229848" rIns="229848" bIns="634303" numCol="1" spcCol="1270" anchor="t" anchorCtr="0">
            <a:noAutofit/>
          </a:bodyPr>
          <a:lstStyle/>
          <a:p>
            <a:pPr marL="285750" marR="0" lvl="1" indent="-285750" algn="l" defTabSz="1778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D181C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AC5AA11-AB95-452F-9562-02F188B08E29}"/>
              </a:ext>
            </a:extLst>
          </p:cNvPr>
          <p:cNvSpPr/>
          <p:nvPr/>
        </p:nvSpPr>
        <p:spPr>
          <a:xfrm>
            <a:off x="1333501" y="1316456"/>
            <a:ext cx="3956196" cy="1851615"/>
          </a:xfrm>
          <a:custGeom>
            <a:avLst/>
            <a:gdLst>
              <a:gd name="connsiteX0" fmla="*/ 0 w 2497506"/>
              <a:gd name="connsiteY0" fmla="*/ 161782 h 1617818"/>
              <a:gd name="connsiteX1" fmla="*/ 161782 w 2497506"/>
              <a:gd name="connsiteY1" fmla="*/ 0 h 1617818"/>
              <a:gd name="connsiteX2" fmla="*/ 2335724 w 2497506"/>
              <a:gd name="connsiteY2" fmla="*/ 0 h 1617818"/>
              <a:gd name="connsiteX3" fmla="*/ 2497506 w 2497506"/>
              <a:gd name="connsiteY3" fmla="*/ 161782 h 1617818"/>
              <a:gd name="connsiteX4" fmla="*/ 2497506 w 2497506"/>
              <a:gd name="connsiteY4" fmla="*/ 1456036 h 1617818"/>
              <a:gd name="connsiteX5" fmla="*/ 2335724 w 2497506"/>
              <a:gd name="connsiteY5" fmla="*/ 1617818 h 1617818"/>
              <a:gd name="connsiteX6" fmla="*/ 161782 w 2497506"/>
              <a:gd name="connsiteY6" fmla="*/ 1617818 h 1617818"/>
              <a:gd name="connsiteX7" fmla="*/ 0 w 2497506"/>
              <a:gd name="connsiteY7" fmla="*/ 1456036 h 1617818"/>
              <a:gd name="connsiteX8" fmla="*/ 0 w 2497506"/>
              <a:gd name="connsiteY8" fmla="*/ 161782 h 161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7506" h="1617818">
                <a:moveTo>
                  <a:pt x="0" y="161782"/>
                </a:moveTo>
                <a:cubicBezTo>
                  <a:pt x="0" y="72432"/>
                  <a:pt x="72432" y="0"/>
                  <a:pt x="161782" y="0"/>
                </a:cubicBezTo>
                <a:lnTo>
                  <a:pt x="2335724" y="0"/>
                </a:lnTo>
                <a:cubicBezTo>
                  <a:pt x="2425074" y="0"/>
                  <a:pt x="2497506" y="72432"/>
                  <a:pt x="2497506" y="161782"/>
                </a:cubicBezTo>
                <a:lnTo>
                  <a:pt x="2497506" y="1456036"/>
                </a:lnTo>
                <a:cubicBezTo>
                  <a:pt x="2497506" y="1545386"/>
                  <a:pt x="2425074" y="1617818"/>
                  <a:pt x="2335724" y="1617818"/>
                </a:cubicBezTo>
                <a:lnTo>
                  <a:pt x="161782" y="1617818"/>
                </a:lnTo>
                <a:cubicBezTo>
                  <a:pt x="72432" y="1617818"/>
                  <a:pt x="0" y="1545386"/>
                  <a:pt x="0" y="1456036"/>
                </a:cubicBezTo>
                <a:lnTo>
                  <a:pt x="0" y="161782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9848" tIns="229848" rIns="979100" bIns="634303" numCol="1" spcCol="1270" anchor="t" anchorCtr="0">
            <a:noAutofit/>
          </a:bodyPr>
          <a:lstStyle/>
          <a:p>
            <a:pPr marL="285750" marR="0" lvl="1" indent="-285750" algn="l" defTabSz="1778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D181C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D2A718-0CED-4B20-A28A-AF9785BF901D}"/>
              </a:ext>
            </a:extLst>
          </p:cNvPr>
          <p:cNvSpPr/>
          <p:nvPr/>
        </p:nvSpPr>
        <p:spPr>
          <a:xfrm>
            <a:off x="4186715" y="1545895"/>
            <a:ext cx="1664080" cy="1742934"/>
          </a:xfrm>
          <a:custGeom>
            <a:avLst/>
            <a:gdLst>
              <a:gd name="connsiteX0" fmla="*/ 0 w 2189110"/>
              <a:gd name="connsiteY0" fmla="*/ 2189110 h 2189110"/>
              <a:gd name="connsiteX1" fmla="*/ 2189110 w 2189110"/>
              <a:gd name="connsiteY1" fmla="*/ 0 h 2189110"/>
              <a:gd name="connsiteX2" fmla="*/ 2189110 w 2189110"/>
              <a:gd name="connsiteY2" fmla="*/ 2189110 h 2189110"/>
              <a:gd name="connsiteX3" fmla="*/ 0 w 2189110"/>
              <a:gd name="connsiteY3" fmla="*/ 2189110 h 21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9110" h="2189110">
                <a:moveTo>
                  <a:pt x="0" y="2189110"/>
                </a:moveTo>
                <a:cubicBezTo>
                  <a:pt x="0" y="980098"/>
                  <a:pt x="980098" y="0"/>
                  <a:pt x="2189110" y="0"/>
                </a:cubicBezTo>
                <a:lnTo>
                  <a:pt x="2189110" y="2189110"/>
                </a:lnTo>
                <a:lnTo>
                  <a:pt x="0" y="2189110"/>
                </a:lnTo>
                <a:close/>
              </a:path>
            </a:pathLst>
          </a:custGeom>
          <a:solidFill>
            <a:schemeClr val="accent1">
              <a:lumMod val="90000"/>
              <a:lumOff val="1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8975" tIns="818975" rIns="177800" bIns="177800" numCol="1" spcCol="1270" anchor="ctr" anchorCtr="0">
            <a:noAutofit/>
          </a:bodyPr>
          <a:lstStyle/>
          <a:p>
            <a:pPr marL="0" marR="0" lvl="0" indent="0" algn="ctr" defTabSz="1111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聚焦</a:t>
            </a:r>
            <a:endParaRPr kumimoji="0" lang="en-US" altLang="zh-CN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ctr" defTabSz="1111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承诺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9D38F75-D653-47B1-B0C0-C5CAB07F2AD3}"/>
              </a:ext>
            </a:extLst>
          </p:cNvPr>
          <p:cNvSpPr/>
          <p:nvPr/>
        </p:nvSpPr>
        <p:spPr>
          <a:xfrm>
            <a:off x="5927658" y="1545895"/>
            <a:ext cx="1664080" cy="1742934"/>
          </a:xfrm>
          <a:custGeom>
            <a:avLst/>
            <a:gdLst>
              <a:gd name="connsiteX0" fmla="*/ 0 w 2189110"/>
              <a:gd name="connsiteY0" fmla="*/ 2189110 h 2189110"/>
              <a:gd name="connsiteX1" fmla="*/ 2189110 w 2189110"/>
              <a:gd name="connsiteY1" fmla="*/ 0 h 2189110"/>
              <a:gd name="connsiteX2" fmla="*/ 2189110 w 2189110"/>
              <a:gd name="connsiteY2" fmla="*/ 2189110 h 2189110"/>
              <a:gd name="connsiteX3" fmla="*/ 0 w 2189110"/>
              <a:gd name="connsiteY3" fmla="*/ 2189110 h 21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9110" h="2189110">
                <a:moveTo>
                  <a:pt x="0" y="0"/>
                </a:moveTo>
                <a:cubicBezTo>
                  <a:pt x="1209012" y="0"/>
                  <a:pt x="2189110" y="980098"/>
                  <a:pt x="2189110" y="2189110"/>
                </a:cubicBezTo>
                <a:lnTo>
                  <a:pt x="0" y="21891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0" tIns="818975" rIns="818975" bIns="177800" numCol="1" spcCol="1270" anchor="ctr" anchorCtr="0">
            <a:noAutofit/>
          </a:bodyPr>
          <a:lstStyle/>
          <a:p>
            <a:pPr marL="0" marR="0" lvl="0" indent="0" algn="ctr" defTabSz="1111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团队</a:t>
            </a:r>
            <a:endParaRPr kumimoji="0" lang="en-US" altLang="zh-CN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ctr" defTabSz="1111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协同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76421AD-68B7-4F37-87F7-1FD4EBFAC827}"/>
              </a:ext>
            </a:extLst>
          </p:cNvPr>
          <p:cNvSpPr/>
          <p:nvPr/>
        </p:nvSpPr>
        <p:spPr>
          <a:xfrm>
            <a:off x="5927658" y="3369333"/>
            <a:ext cx="1664080" cy="1742935"/>
          </a:xfrm>
          <a:custGeom>
            <a:avLst/>
            <a:gdLst>
              <a:gd name="connsiteX0" fmla="*/ 0 w 2189110"/>
              <a:gd name="connsiteY0" fmla="*/ 2189110 h 2189110"/>
              <a:gd name="connsiteX1" fmla="*/ 2189110 w 2189110"/>
              <a:gd name="connsiteY1" fmla="*/ 0 h 2189110"/>
              <a:gd name="connsiteX2" fmla="*/ 2189110 w 2189110"/>
              <a:gd name="connsiteY2" fmla="*/ 2189110 h 2189110"/>
              <a:gd name="connsiteX3" fmla="*/ 0 w 2189110"/>
              <a:gd name="connsiteY3" fmla="*/ 2189110 h 21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9110" h="2189110">
                <a:moveTo>
                  <a:pt x="2189110" y="0"/>
                </a:moveTo>
                <a:cubicBezTo>
                  <a:pt x="2189110" y="1209012"/>
                  <a:pt x="1209012" y="2189110"/>
                  <a:pt x="0" y="2189110"/>
                </a:cubicBezTo>
                <a:lnTo>
                  <a:pt x="0" y="0"/>
                </a:lnTo>
                <a:lnTo>
                  <a:pt x="2189110" y="0"/>
                </a:lnTo>
                <a:close/>
              </a:path>
            </a:pathLst>
          </a:custGeom>
          <a:solidFill>
            <a:schemeClr val="accent1">
              <a:lumMod val="90000"/>
              <a:lumOff val="1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0" tIns="177800" rIns="818975" bIns="818975" numCol="1" spcCol="1270" anchor="ctr" anchorCtr="0">
            <a:noAutofit/>
          </a:bodyPr>
          <a:lstStyle/>
          <a:p>
            <a:pPr marL="0" marR="0" lvl="0" indent="0" algn="ctr" defTabSz="1111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延展</a:t>
            </a:r>
            <a:endParaRPr kumimoji="0" lang="en-US" altLang="zh-CN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ctr" defTabSz="1111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挑战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B877D62-4594-41E5-AE73-AEB209587C29}"/>
              </a:ext>
            </a:extLst>
          </p:cNvPr>
          <p:cNvSpPr/>
          <p:nvPr/>
        </p:nvSpPr>
        <p:spPr>
          <a:xfrm>
            <a:off x="4186715" y="3369334"/>
            <a:ext cx="1664080" cy="1742934"/>
          </a:xfrm>
          <a:custGeom>
            <a:avLst/>
            <a:gdLst>
              <a:gd name="connsiteX0" fmla="*/ 0 w 2189110"/>
              <a:gd name="connsiteY0" fmla="*/ 2189110 h 2189110"/>
              <a:gd name="connsiteX1" fmla="*/ 2189110 w 2189110"/>
              <a:gd name="connsiteY1" fmla="*/ 0 h 2189110"/>
              <a:gd name="connsiteX2" fmla="*/ 2189110 w 2189110"/>
              <a:gd name="connsiteY2" fmla="*/ 2189110 h 2189110"/>
              <a:gd name="connsiteX3" fmla="*/ 0 w 2189110"/>
              <a:gd name="connsiteY3" fmla="*/ 2189110 h 21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9110" h="2189110">
                <a:moveTo>
                  <a:pt x="2189110" y="2189110"/>
                </a:moveTo>
                <a:cubicBezTo>
                  <a:pt x="980098" y="2189110"/>
                  <a:pt x="0" y="1209012"/>
                  <a:pt x="0" y="0"/>
                </a:cubicBezTo>
                <a:lnTo>
                  <a:pt x="2189110" y="0"/>
                </a:lnTo>
                <a:lnTo>
                  <a:pt x="2189110" y="218911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8975" tIns="177800" rIns="177800" bIns="818974" numCol="1" spcCol="1270" anchor="ctr" anchorCtr="0">
            <a:noAutofit/>
          </a:bodyPr>
          <a:lstStyle/>
          <a:p>
            <a:pPr marL="0" marR="0" lvl="0" indent="0" algn="ctr" defTabSz="1111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责任</a:t>
            </a:r>
            <a:endParaRPr kumimoji="0" lang="en-US" altLang="zh-CN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0" indent="0" algn="ctr" defTabSz="1111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跟踪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DD4ED8-9A47-44E5-9898-07F8F47F6B3C}"/>
              </a:ext>
            </a:extLst>
          </p:cNvPr>
          <p:cNvSpPr/>
          <p:nvPr/>
        </p:nvSpPr>
        <p:spPr>
          <a:xfrm>
            <a:off x="1369217" y="4063363"/>
            <a:ext cx="3522098" cy="2045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1" indent="-17145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客观评估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0" marR="0" lvl="1" indent="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   0.7-1.0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分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=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绿色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目标完成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)</a:t>
            </a:r>
          </a:p>
          <a:p>
            <a:pPr marL="0" marR="0" lvl="1" indent="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   0.4-0.6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=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黄色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目标有进展，但没有完成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)</a:t>
            </a:r>
          </a:p>
          <a:p>
            <a:pPr marL="0" marR="0" lvl="1" indent="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   0-0.3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分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=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红色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目标失败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)</a:t>
            </a:r>
          </a:p>
          <a:p>
            <a:pPr marL="171450" marR="0" lvl="1" indent="-17145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主观评估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171450" marR="0" lvl="1" indent="-17145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反思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AFD255-1A27-4E42-9A02-EE3191174263}"/>
              </a:ext>
            </a:extLst>
          </p:cNvPr>
          <p:cNvSpPr/>
          <p:nvPr/>
        </p:nvSpPr>
        <p:spPr>
          <a:xfrm>
            <a:off x="7232077" y="4240800"/>
            <a:ext cx="2781299" cy="1712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1" indent="-17145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平均一年赢得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660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多个合约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171450" marR="0" lvl="1" indent="-17145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粉碎行动初步讨论一年内要赢得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1000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个合约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171450" marR="0" lvl="1" indent="-17145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OKR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中最终定了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2000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个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171450" marR="0" lvl="1" indent="-17145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最终达成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2300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个合约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586FCD-10C1-4C1B-B584-0533E177645C}"/>
              </a:ext>
            </a:extLst>
          </p:cNvPr>
          <p:cNvSpPr/>
          <p:nvPr/>
        </p:nvSpPr>
        <p:spPr>
          <a:xfrm>
            <a:off x="1410754" y="1469507"/>
            <a:ext cx="2944245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1" indent="-17145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全公司上下都致力于实现这一目标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171450" marR="0" lvl="1" indent="-17145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设定优先事项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171450" marR="0" lvl="1" indent="-17145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少即是多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DDF322-ADDD-4B2E-A757-131EE20CAB51}"/>
              </a:ext>
            </a:extLst>
          </p:cNvPr>
          <p:cNvSpPr/>
          <p:nvPr/>
        </p:nvSpPr>
        <p:spPr>
          <a:xfrm>
            <a:off x="7313359" y="1516803"/>
            <a:ext cx="2781299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1" indent="-17145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串联的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OKR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集合，自上而下，自下而上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171450" marR="0" lvl="1" indent="-17145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公开、透明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171450" marR="0" lvl="1" indent="-17145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保持协同，跨职能协调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0" name="Action Button: Go Forward or Next 3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66C9D42-694D-4EEE-A9F9-A37AA9EA918F}"/>
              </a:ext>
            </a:extLst>
          </p:cNvPr>
          <p:cNvSpPr/>
          <p:nvPr/>
        </p:nvSpPr>
        <p:spPr>
          <a:xfrm>
            <a:off x="10094658" y="6475031"/>
            <a:ext cx="350294" cy="222652"/>
          </a:xfrm>
          <a:prstGeom prst="actionButtonForwardNex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1" name="Action Button: Go Forward or Next 4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D8F595D-3F38-42FC-A362-C3552DCC0602}"/>
              </a:ext>
            </a:extLst>
          </p:cNvPr>
          <p:cNvSpPr/>
          <p:nvPr/>
        </p:nvSpPr>
        <p:spPr>
          <a:xfrm>
            <a:off x="10806545" y="6475031"/>
            <a:ext cx="356260" cy="222652"/>
          </a:xfrm>
          <a:prstGeom prst="actionButtonForwardNex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74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9" grpId="0"/>
      <p:bldP spid="30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09901" y="471869"/>
            <a:ext cx="10572198" cy="498598"/>
          </a:xfrm>
        </p:spPr>
        <p:txBody>
          <a:bodyPr/>
          <a:lstStyle/>
          <a:p>
            <a:r>
              <a:rPr lang="en-US" dirty="0"/>
              <a:t>OKR</a:t>
            </a:r>
            <a:r>
              <a:rPr lang="zh-CN" altLang="en-US" dirty="0"/>
              <a:t>的四大利器</a:t>
            </a:r>
            <a:endParaRPr lang="ru-RU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2B4596-86C8-49C0-8EEB-4C6678C8E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01" y="1478071"/>
            <a:ext cx="5336203" cy="22823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E19B1-CD89-447F-9494-58DFD2B4BFE9}"/>
              </a:ext>
            </a:extLst>
          </p:cNvPr>
          <p:cNvSpPr txBox="1"/>
          <p:nvPr/>
        </p:nvSpPr>
        <p:spPr>
          <a:xfrm>
            <a:off x="809901" y="3956094"/>
            <a:ext cx="9937336" cy="1566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以下是关于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OKR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周期结束时的反思：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我是否完成了所有的目标？如果是，是什么促成了我的成功？如果没有，我遇到了什么障碍？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如果我要重新写一个完整的目标，需要做什么改变？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我学到了哪些经验，可以帮助我更有效地制定下一个周期的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OKR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？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2AAE29-D3D9-483D-8E5E-062D3957497E}"/>
              </a:ext>
            </a:extLst>
          </p:cNvPr>
          <p:cNvSpPr txBox="1"/>
          <p:nvPr/>
        </p:nvSpPr>
        <p:spPr>
          <a:xfrm>
            <a:off x="784849" y="9844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责任跟踪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7" name="Action Button: Go Forward or Next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1D7E262B-191F-4A78-9208-04CD0A1408BD}"/>
              </a:ext>
            </a:extLst>
          </p:cNvPr>
          <p:cNvSpPr/>
          <p:nvPr/>
        </p:nvSpPr>
        <p:spPr>
          <a:xfrm>
            <a:off x="10616540" y="6282047"/>
            <a:ext cx="380011" cy="308758"/>
          </a:xfrm>
          <a:prstGeom prst="actionButtonForwardNex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95F33-3880-438F-89FC-1D129C93329C}"/>
              </a:ext>
            </a:extLst>
          </p:cNvPr>
          <p:cNvSpPr txBox="1"/>
          <p:nvPr/>
        </p:nvSpPr>
        <p:spPr>
          <a:xfrm>
            <a:off x="6986771" y="1674826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平均得分：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0.625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230F2BE-5512-4392-8104-AEFB14C91892}"/>
              </a:ext>
            </a:extLst>
          </p:cNvPr>
          <p:cNvSpPr/>
          <p:nvPr/>
        </p:nvSpPr>
        <p:spPr>
          <a:xfrm>
            <a:off x="6833287" y="1587955"/>
            <a:ext cx="2174789" cy="543074"/>
          </a:xfrm>
          <a:prstGeom prst="wedgeRoundRectCallout">
            <a:avLst>
              <a:gd name="adj1" fmla="val -84470"/>
              <a:gd name="adj2" fmla="val 5559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78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06DAFB1-AC19-4DFD-9CE3-699BC865087F}"/>
              </a:ext>
            </a:extLst>
          </p:cNvPr>
          <p:cNvGraphicFramePr/>
          <p:nvPr/>
        </p:nvGraphicFramePr>
        <p:xfrm>
          <a:off x="2577222" y="1371316"/>
          <a:ext cx="6879584" cy="4507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16527" y="665715"/>
            <a:ext cx="10572198" cy="498598"/>
          </a:xfrm>
        </p:spPr>
        <p:txBody>
          <a:bodyPr/>
          <a:lstStyle/>
          <a:p>
            <a:r>
              <a:rPr lang="zh-CN" altLang="en-US" dirty="0"/>
              <a:t>健康的文化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2FC199-5267-420F-97F4-CBD924D98063}"/>
              </a:ext>
            </a:extLst>
          </p:cNvPr>
          <p:cNvSpPr txBox="1"/>
          <p:nvPr/>
        </p:nvSpPr>
        <p:spPr>
          <a:xfrm>
            <a:off x="3698986" y="131524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催化剂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857331-949C-4C96-9AE0-BFE8378BBAEA}"/>
              </a:ext>
            </a:extLst>
          </p:cNvPr>
          <p:cNvSpPr/>
          <p:nvPr/>
        </p:nvSpPr>
        <p:spPr>
          <a:xfrm>
            <a:off x="8434178" y="1820313"/>
            <a:ext cx="311556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onversation: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经理与员工之间真实的、高质量的沟通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Feedback: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同事之间双向沟通，评估进展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Recognition: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根据个体所做贡献的大小进行表彰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68F0FF-6B35-45B1-BDE3-FAE691FC010F}"/>
              </a:ext>
            </a:extLst>
          </p:cNvPr>
          <p:cNvSpPr txBox="1"/>
          <p:nvPr/>
        </p:nvSpPr>
        <p:spPr>
          <a:xfrm>
            <a:off x="7040955" y="1308637"/>
            <a:ext cx="262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营养液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7F55DB-A1D0-45B3-962B-5ED7ECE1E44B}"/>
              </a:ext>
            </a:extLst>
          </p:cNvPr>
          <p:cNvSpPr/>
          <p:nvPr/>
        </p:nvSpPr>
        <p:spPr>
          <a:xfrm>
            <a:off x="695865" y="1894536"/>
            <a:ext cx="314505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少即是多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自下而上设定目标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共同参与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保持灵活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敢于失败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是工具，而非武器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耐心、坚定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69FF1B5-C5A8-490C-A632-A990703FAAAA}"/>
              </a:ext>
            </a:extLst>
          </p:cNvPr>
          <p:cNvSpPr/>
          <p:nvPr/>
        </p:nvSpPr>
        <p:spPr>
          <a:xfrm>
            <a:off x="8434178" y="1784089"/>
            <a:ext cx="3249591" cy="2711394"/>
          </a:xfrm>
          <a:prstGeom prst="wedgeRoundRectCallout">
            <a:avLst>
              <a:gd name="adj1" fmla="val -68725"/>
              <a:gd name="adj2" fmla="val -23315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501DA8B-8DF7-4D1D-BF2D-020D47FA9DD9}"/>
              </a:ext>
            </a:extLst>
          </p:cNvPr>
          <p:cNvSpPr/>
          <p:nvPr/>
        </p:nvSpPr>
        <p:spPr>
          <a:xfrm>
            <a:off x="611486" y="1838466"/>
            <a:ext cx="3115563" cy="2657017"/>
          </a:xfrm>
          <a:prstGeom prst="wedgeRoundRectCallout">
            <a:avLst>
              <a:gd name="adj1" fmla="val 65606"/>
              <a:gd name="adj2" fmla="val -1904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10503A-E873-4FF9-89DA-E0B987547E3C}"/>
              </a:ext>
            </a:extLst>
          </p:cNvPr>
          <p:cNvSpPr txBox="1"/>
          <p:nvPr/>
        </p:nvSpPr>
        <p:spPr>
          <a:xfrm>
            <a:off x="6481947" y="2672323"/>
            <a:ext cx="8322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CFR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489226-C65D-470D-BF2F-C4CE60950173}"/>
              </a:ext>
            </a:extLst>
          </p:cNvPr>
          <p:cNvSpPr txBox="1"/>
          <p:nvPr/>
        </p:nvSpPr>
        <p:spPr>
          <a:xfrm>
            <a:off x="4960870" y="437485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健康的组织文化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7EC533-B107-42DF-BEEB-798A7BA21F6D}"/>
              </a:ext>
            </a:extLst>
          </p:cNvPr>
          <p:cNvSpPr txBox="1"/>
          <p:nvPr/>
        </p:nvSpPr>
        <p:spPr>
          <a:xfrm>
            <a:off x="1002298" y="5878823"/>
            <a:ext cx="10187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181C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英特尔最核心价值观：以人为本、公开、解决方案、结果、原则、风险承担、信任和诚实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D181C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31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7" grpId="0"/>
      <p:bldP spid="6" grpId="0" animBg="1"/>
      <p:bldP spid="9" grpId="0" animBg="1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9266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9270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9238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6513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6513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6800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65134"/>
</p:tagLst>
</file>

<file path=ppt/theme/theme1.xml><?xml version="1.0" encoding="utf-8"?>
<a:theme xmlns:a="http://schemas.openxmlformats.org/drawingml/2006/main" name="Yellow Template">
  <a:themeElements>
    <a:clrScheme name="Sigma Colors">
      <a:dk1>
        <a:srgbClr val="000000"/>
      </a:dk1>
      <a:lt1>
        <a:srgbClr val="FFFFFF"/>
      </a:lt1>
      <a:dk2>
        <a:srgbClr val="C9CCD3"/>
      </a:dk2>
      <a:lt2>
        <a:srgbClr val="F2F2F2"/>
      </a:lt2>
      <a:accent1>
        <a:srgbClr val="E30613"/>
      </a:accent1>
      <a:accent2>
        <a:srgbClr val="FFCE32"/>
      </a:accent2>
      <a:accent3>
        <a:srgbClr val="00344E"/>
      </a:accent3>
      <a:accent4>
        <a:srgbClr val="82BADE"/>
      </a:accent4>
      <a:accent5>
        <a:srgbClr val="00B3C3"/>
      </a:accent5>
      <a:accent6>
        <a:srgbClr val="71AD47"/>
      </a:accent6>
      <a:hlink>
        <a:srgbClr val="0563C1"/>
      </a:hlink>
      <a:folHlink>
        <a:srgbClr val="954F72"/>
      </a:folHlink>
    </a:clrScheme>
    <a:fontScheme name="Ar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gma Technology PPT Template" id="{72E66A70-7916-4510-8E7F-5218535E653A}" vid="{0158FC90-891C-42D4-9D02-01FD6DF28FF2}"/>
    </a:ext>
  </a:extLst>
</a:theme>
</file>

<file path=ppt/theme/theme2.xml><?xml version="1.0" encoding="utf-8"?>
<a:theme xmlns:a="http://schemas.openxmlformats.org/drawingml/2006/main" name="Grey template">
  <a:themeElements>
    <a:clrScheme name="Custom 1">
      <a:dk1>
        <a:srgbClr val="000000"/>
      </a:dk1>
      <a:lt1>
        <a:srgbClr val="FFFFFF"/>
      </a:lt1>
      <a:dk2>
        <a:srgbClr val="C9CCD3"/>
      </a:dk2>
      <a:lt2>
        <a:srgbClr val="F1F2F1"/>
      </a:lt2>
      <a:accent1>
        <a:srgbClr val="E30613"/>
      </a:accent1>
      <a:accent2>
        <a:srgbClr val="FFCE31"/>
      </a:accent2>
      <a:accent3>
        <a:srgbClr val="00344E"/>
      </a:accent3>
      <a:accent4>
        <a:srgbClr val="80B9DD"/>
      </a:accent4>
      <a:accent5>
        <a:srgbClr val="01B2C2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gma Technology PPT Template" id="{72E66A70-7916-4510-8E7F-5218535E653A}" vid="{B39D12CF-78A1-42B3-95D2-85912FF110C3}"/>
    </a:ext>
  </a:extLst>
</a:theme>
</file>

<file path=ppt/theme/theme3.xml><?xml version="1.0" encoding="utf-8"?>
<a:theme xmlns:a="http://schemas.openxmlformats.org/drawingml/2006/main" name="Red template">
  <a:themeElements>
    <a:clrScheme name="Sigma Colors 1">
      <a:dk1>
        <a:srgbClr val="000000"/>
      </a:dk1>
      <a:lt1>
        <a:srgbClr val="FFFFFF"/>
      </a:lt1>
      <a:dk2>
        <a:srgbClr val="C8CBD3"/>
      </a:dk2>
      <a:lt2>
        <a:srgbClr val="F2F2F2"/>
      </a:lt2>
      <a:accent1>
        <a:srgbClr val="E30613"/>
      </a:accent1>
      <a:accent2>
        <a:srgbClr val="FFCE3C"/>
      </a:accent2>
      <a:accent3>
        <a:srgbClr val="00334D"/>
      </a:accent3>
      <a:accent4>
        <a:srgbClr val="7FB8DC"/>
      </a:accent4>
      <a:accent5>
        <a:srgbClr val="00B1C1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gma Technology PPT Template" id="{72E66A70-7916-4510-8E7F-5218535E653A}" vid="{4576CB7B-4678-4410-94F3-1134BEB13543}"/>
    </a:ext>
  </a:extLst>
</a:theme>
</file>

<file path=ppt/theme/theme4.xml><?xml version="1.0" encoding="utf-8"?>
<a:theme xmlns:a="http://schemas.openxmlformats.org/drawingml/2006/main" name="Blue template">
  <a:themeElements>
    <a:clrScheme name="Sigma Colors 2">
      <a:dk1>
        <a:srgbClr val="000000"/>
      </a:dk1>
      <a:lt1>
        <a:srgbClr val="FFFFFF"/>
      </a:lt1>
      <a:dk2>
        <a:srgbClr val="C9CBD3"/>
      </a:dk2>
      <a:lt2>
        <a:srgbClr val="F2F2F2"/>
      </a:lt2>
      <a:accent1>
        <a:srgbClr val="E30613"/>
      </a:accent1>
      <a:accent2>
        <a:srgbClr val="FFCE32"/>
      </a:accent2>
      <a:accent3>
        <a:srgbClr val="00334D"/>
      </a:accent3>
      <a:accent4>
        <a:srgbClr val="7FB8DC"/>
      </a:accent4>
      <a:accent5>
        <a:srgbClr val="00B1C1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gma Technology PPT Template" id="{72E66A70-7916-4510-8E7F-5218535E653A}" vid="{71994AD0-75D4-463F-AF8B-0D8D0CEC6543}"/>
    </a:ext>
  </a:extLst>
</a:theme>
</file>

<file path=ppt/theme/theme5.xml><?xml version="1.0" encoding="utf-8"?>
<a:theme xmlns:a="http://schemas.openxmlformats.org/drawingml/2006/main" name="Editable slideds with hexag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Yellow Template">
  <a:themeElements>
    <a:clrScheme name="Sigma Colors">
      <a:dk1>
        <a:srgbClr val="000000"/>
      </a:dk1>
      <a:lt1>
        <a:srgbClr val="FFFFFF"/>
      </a:lt1>
      <a:dk2>
        <a:srgbClr val="C9CCD3"/>
      </a:dk2>
      <a:lt2>
        <a:srgbClr val="F2F2F2"/>
      </a:lt2>
      <a:accent1>
        <a:srgbClr val="E30613"/>
      </a:accent1>
      <a:accent2>
        <a:srgbClr val="FFCE32"/>
      </a:accent2>
      <a:accent3>
        <a:srgbClr val="00344E"/>
      </a:accent3>
      <a:accent4>
        <a:srgbClr val="82BADE"/>
      </a:accent4>
      <a:accent5>
        <a:srgbClr val="00B3C3"/>
      </a:accent5>
      <a:accent6>
        <a:srgbClr val="71AD47"/>
      </a:accent6>
      <a:hlink>
        <a:srgbClr val="0563C1"/>
      </a:hlink>
      <a:folHlink>
        <a:srgbClr val="954F72"/>
      </a:folHlink>
    </a:clrScheme>
    <a:fontScheme name="Ar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gma Technology PPT Template" id="{72E66A70-7916-4510-8E7F-5218535E653A}" vid="{0158FC90-891C-42D4-9D02-01FD6DF28FF2}"/>
    </a:ext>
  </a:extLst>
</a:theme>
</file>

<file path=ppt/theme/theme7.xml><?xml version="1.0" encoding="utf-8"?>
<a:theme xmlns:a="http://schemas.openxmlformats.org/drawingml/2006/main" name="Sigma Technology">
  <a:themeElements>
    <a:clrScheme name="Sigma Technology">
      <a:dk1>
        <a:srgbClr val="0D181C"/>
      </a:dk1>
      <a:lt1>
        <a:sysClr val="window" lastClr="FFFFFF"/>
      </a:lt1>
      <a:dk2>
        <a:srgbClr val="E30613"/>
      </a:dk2>
      <a:lt2>
        <a:srgbClr val="F2F2F2"/>
      </a:lt2>
      <a:accent1>
        <a:srgbClr val="00354E"/>
      </a:accent1>
      <a:accent2>
        <a:srgbClr val="82BADE"/>
      </a:accent2>
      <a:accent3>
        <a:srgbClr val="E30613"/>
      </a:accent3>
      <a:accent4>
        <a:srgbClr val="78C7C9"/>
      </a:accent4>
      <a:accent5>
        <a:srgbClr val="000000"/>
      </a:accent5>
      <a:accent6>
        <a:srgbClr val="C9CCD4"/>
      </a:accent6>
      <a:hlink>
        <a:srgbClr val="78C7C9"/>
      </a:hlink>
      <a:folHlink>
        <a:srgbClr val="00354E"/>
      </a:folHlink>
    </a:clrScheme>
    <a:fontScheme name="Sigma Technology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gma Technology Template" id="{B8599B0A-F33F-43DC-9452-2F9AA542C074}" vid="{07F631E5-C2F5-4F32-AC47-6F2C3311113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09D426E43A68B498ACBF08D1B0B7CED" ma:contentTypeVersion="9" ma:contentTypeDescription="Skapa ett nytt dokument." ma:contentTypeScope="" ma:versionID="99e74d272e2a8d5b47606beaccb5cbaf">
  <xsd:schema xmlns:xsd="http://www.w3.org/2001/XMLSchema" xmlns:xs="http://www.w3.org/2001/XMLSchema" xmlns:p="http://schemas.microsoft.com/office/2006/metadata/properties" xmlns:ns3="84eb86b9-b7a2-46e0-97ec-65a278cf5f15" targetNamespace="http://schemas.microsoft.com/office/2006/metadata/properties" ma:root="true" ma:fieldsID="9f216950afd82c66613c26e9bdf4220b" ns3:_="">
    <xsd:import namespace="84eb86b9-b7a2-46e0-97ec-65a278cf5f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eb86b9-b7a2-46e0-97ec-65a278cf5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9C97EA-8301-4AD1-9FDE-6B129D1812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48B9D8-3F87-4707-9AB2-6AEBC5FE6A5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3389DA0-0A93-43B8-BD00-F1C6D223C2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eb86b9-b7a2-46e0-97ec-65a278cf5f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Sigma Technology PowerPoint Template 2020</Template>
  <TotalTime>2431</TotalTime>
  <Words>4899</Words>
  <Application>Microsoft Office PowerPoint</Application>
  <PresentationFormat>Widescreen</PresentationFormat>
  <Paragraphs>556</Paragraphs>
  <Slides>54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54</vt:i4>
      </vt:variant>
    </vt:vector>
  </HeadingPairs>
  <TitlesOfParts>
    <vt:vector size="71" baseType="lpstr">
      <vt:lpstr>-apple-system</vt:lpstr>
      <vt:lpstr>等线</vt:lpstr>
      <vt:lpstr>Oswald</vt:lpstr>
      <vt:lpstr>Roboto Condensed</vt:lpstr>
      <vt:lpstr>Arial</vt:lpstr>
      <vt:lpstr>Arial Narrow</vt:lpstr>
      <vt:lpstr>Bahnschrift SemiBold Condensed</vt:lpstr>
      <vt:lpstr>Calibri</vt:lpstr>
      <vt:lpstr>Symbol</vt:lpstr>
      <vt:lpstr>Wingdings</vt:lpstr>
      <vt:lpstr>Yellow Template</vt:lpstr>
      <vt:lpstr>Grey template</vt:lpstr>
      <vt:lpstr>Red template</vt:lpstr>
      <vt:lpstr>Blue template</vt:lpstr>
      <vt:lpstr>Editable slideds with hexagons</vt:lpstr>
      <vt:lpstr>1_Yellow Template</vt:lpstr>
      <vt:lpstr>Sigma Technology</vt:lpstr>
      <vt:lpstr>How Can we Play with OKR?</vt:lpstr>
      <vt:lpstr>Agenda</vt:lpstr>
      <vt:lpstr>OKR的前世今生</vt:lpstr>
      <vt:lpstr>解读书目</vt:lpstr>
      <vt:lpstr>英特尔的“粉碎行动”</vt:lpstr>
      <vt:lpstr>OKR=O+KR </vt:lpstr>
      <vt:lpstr>OKR的四大利器</vt:lpstr>
      <vt:lpstr>OKR的四大利器</vt:lpstr>
      <vt:lpstr>健康的文化</vt:lpstr>
      <vt:lpstr>OKR- 工具、思维方式</vt:lpstr>
      <vt:lpstr>共勉</vt:lpstr>
      <vt:lpstr>OKR：源于英特尔和谷歌的目标管理利器</vt:lpstr>
      <vt:lpstr>OKR是什么?</vt:lpstr>
      <vt:lpstr>OKR框架 以使命、愿景和战略为背景</vt:lpstr>
      <vt:lpstr>各大公司使命和愿景</vt:lpstr>
      <vt:lpstr>战略演进</vt:lpstr>
      <vt:lpstr>Why OKR？</vt:lpstr>
      <vt:lpstr>为什么要使用OKR？</vt:lpstr>
      <vt:lpstr>OKR能带来哪些收益</vt:lpstr>
      <vt:lpstr>为什么要使用OKR？</vt:lpstr>
      <vt:lpstr>如何创建有效的OKR？</vt:lpstr>
      <vt:lpstr>OKR实施前期准备</vt:lpstr>
      <vt:lpstr>OKR制定流程 -- CRAFT</vt:lpstr>
      <vt:lpstr>KR评分等级</vt:lpstr>
      <vt:lpstr>制定OKR的关键注意事项</vt:lpstr>
      <vt:lpstr>读后感</vt:lpstr>
      <vt:lpstr>PowerPoint Presentation</vt:lpstr>
      <vt:lpstr>本地化OKR实用指南</vt:lpstr>
      <vt:lpstr>《每个人的OKR》简介</vt:lpstr>
      <vt:lpstr>Table of Contents</vt:lpstr>
      <vt:lpstr>用OKR实现团队高效运作1/2</vt:lpstr>
      <vt:lpstr>用OKR实现团队高效运作2/2</vt:lpstr>
      <vt:lpstr>用OKR提升工作效率和执行力</vt:lpstr>
      <vt:lpstr>用OKR突破职业生涯</vt:lpstr>
      <vt:lpstr>用OKR实现幸福生活</vt:lpstr>
      <vt:lpstr>用OKR“鸡”娃</vt:lpstr>
      <vt:lpstr>读后感</vt:lpstr>
      <vt:lpstr>OKR工作法 RADICAL FOCUS: Achieving Your Most Important Goal with Objectives and Key Results  【美】克里斯蒂娜•沃特克著</vt:lpstr>
      <vt:lpstr>创业公司&amp;OKR</vt:lpstr>
      <vt:lpstr>梦想启航</vt:lpstr>
      <vt:lpstr>照进现实</vt:lpstr>
      <vt:lpstr>PowerPoint Presentation</vt:lpstr>
      <vt:lpstr>OKR管用吗？</vt:lpstr>
      <vt:lpstr>金苹果的诱惑</vt:lpstr>
      <vt:lpstr>PowerPoint Presentation</vt:lpstr>
      <vt:lpstr>创业公司的糟心&amp;OKR</vt:lpstr>
      <vt:lpstr>PowerPoint Presentation</vt:lpstr>
      <vt:lpstr>PowerPoint Presentation</vt:lpstr>
      <vt:lpstr>OKR最后的建议：</vt:lpstr>
      <vt:lpstr>红英的一点点反思</vt:lpstr>
      <vt:lpstr>Share Your Thoughts</vt:lpstr>
      <vt:lpstr>Q3 OKR Review</vt:lpstr>
      <vt:lpstr>Test What You Learnt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HIDDEN SLIDE WITH INSTRUCTIONS</dc:title>
  <dc:creator>Zeru Han</dc:creator>
  <cp:lastModifiedBy>Zeru Han</cp:lastModifiedBy>
  <cp:revision>1</cp:revision>
  <dcterms:created xsi:type="dcterms:W3CDTF">2020-06-29T01:43:10Z</dcterms:created>
  <dcterms:modified xsi:type="dcterms:W3CDTF">2020-09-08T01:39:52Z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0x010100E09D426E43A68B498ACBF08D1B0B7CED</vt:lpwstr>
  </property>
</Properties>
</file>